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379" r:id="rId6"/>
    <p:sldId id="260" r:id="rId7"/>
    <p:sldId id="357" r:id="rId8"/>
    <p:sldId id="272" r:id="rId9"/>
    <p:sldId id="381" r:id="rId10"/>
    <p:sldId id="262" r:id="rId11"/>
    <p:sldId id="333" r:id="rId12"/>
    <p:sldId id="339" r:id="rId13"/>
    <p:sldId id="338" r:id="rId14"/>
    <p:sldId id="340" r:id="rId15"/>
    <p:sldId id="336" r:id="rId16"/>
    <p:sldId id="337" r:id="rId17"/>
    <p:sldId id="263" r:id="rId18"/>
    <p:sldId id="317" r:id="rId19"/>
    <p:sldId id="318" r:id="rId20"/>
    <p:sldId id="335" r:id="rId21"/>
    <p:sldId id="273" r:id="rId22"/>
    <p:sldId id="275" r:id="rId23"/>
    <p:sldId id="281" r:id="rId24"/>
    <p:sldId id="279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6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1ADA90-B9F7-467F-B4E3-38AB7B297D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25F5A-7D5F-4694-BACF-FC8801F61EF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899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6.jpeg"/><Relationship Id="rId7" Type="http://schemas.openxmlformats.org/officeDocument/2006/relationships/image" Target="../media/image15.jpeg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 27"/>
          <p:cNvSpPr/>
          <p:nvPr/>
        </p:nvSpPr>
        <p:spPr>
          <a:xfrm>
            <a:off x="0" y="5892799"/>
            <a:ext cx="12192000" cy="965201"/>
          </a:xfrm>
          <a:custGeom>
            <a:avLst/>
            <a:gdLst>
              <a:gd name="connsiteX0" fmla="*/ 10231360 w 10231360"/>
              <a:gd name="connsiteY0" fmla="*/ 0 h 902627"/>
              <a:gd name="connsiteX1" fmla="*/ 10231360 w 10231360"/>
              <a:gd name="connsiteY1" fmla="*/ 902627 h 902627"/>
              <a:gd name="connsiteX2" fmla="*/ 0 w 10231360"/>
              <a:gd name="connsiteY2" fmla="*/ 902627 h 902627"/>
              <a:gd name="connsiteX3" fmla="*/ 0 w 10231360"/>
              <a:gd name="connsiteY3" fmla="*/ 458936 h 902627"/>
              <a:gd name="connsiteX4" fmla="*/ 401188 w 10231360"/>
              <a:gd name="connsiteY4" fmla="*/ 411519 h 902627"/>
              <a:gd name="connsiteX5" fmla="*/ 9532071 w 10231360"/>
              <a:gd name="connsiteY5" fmla="*/ 2711 h 902627"/>
              <a:gd name="connsiteX0-1" fmla="*/ 10231360 w 10231360"/>
              <a:gd name="connsiteY0-2" fmla="*/ 0 h 902627"/>
              <a:gd name="connsiteX1-3" fmla="*/ 10231360 w 10231360"/>
              <a:gd name="connsiteY1-4" fmla="*/ 902627 h 902627"/>
              <a:gd name="connsiteX2-5" fmla="*/ 0 w 10231360"/>
              <a:gd name="connsiteY2-6" fmla="*/ 902627 h 902627"/>
              <a:gd name="connsiteX3-7" fmla="*/ 25400 w 10231360"/>
              <a:gd name="connsiteY3-8" fmla="*/ 865336 h 902627"/>
              <a:gd name="connsiteX4-9" fmla="*/ 401188 w 10231360"/>
              <a:gd name="connsiteY4-10" fmla="*/ 411519 h 902627"/>
              <a:gd name="connsiteX5-11" fmla="*/ 9532071 w 10231360"/>
              <a:gd name="connsiteY5-12" fmla="*/ 2711 h 902627"/>
              <a:gd name="connsiteX6" fmla="*/ 10231360 w 10231360"/>
              <a:gd name="connsiteY6" fmla="*/ 0 h 902627"/>
              <a:gd name="connsiteX0-13" fmla="*/ 10231360 w 10231360"/>
              <a:gd name="connsiteY0-14" fmla="*/ 0 h 902627"/>
              <a:gd name="connsiteX1-15" fmla="*/ 10231360 w 10231360"/>
              <a:gd name="connsiteY1-16" fmla="*/ 902627 h 902627"/>
              <a:gd name="connsiteX2-17" fmla="*/ 0 w 10231360"/>
              <a:gd name="connsiteY2-18" fmla="*/ 902627 h 902627"/>
              <a:gd name="connsiteX3-19" fmla="*/ 25400 w 10231360"/>
              <a:gd name="connsiteY3-20" fmla="*/ 865336 h 902627"/>
              <a:gd name="connsiteX4-21" fmla="*/ 401188 w 10231360"/>
              <a:gd name="connsiteY4-22" fmla="*/ 411519 h 902627"/>
              <a:gd name="connsiteX5-23" fmla="*/ 9532071 w 10231360"/>
              <a:gd name="connsiteY5-24" fmla="*/ 2711 h 902627"/>
              <a:gd name="connsiteX6-25" fmla="*/ 10231360 w 10231360"/>
              <a:gd name="connsiteY6-26" fmla="*/ 0 h 902627"/>
              <a:gd name="connsiteX0-27" fmla="*/ 10231360 w 10231360"/>
              <a:gd name="connsiteY0-28" fmla="*/ 0 h 902627"/>
              <a:gd name="connsiteX1-29" fmla="*/ 10231360 w 10231360"/>
              <a:gd name="connsiteY1-30" fmla="*/ 902627 h 902627"/>
              <a:gd name="connsiteX2-31" fmla="*/ 0 w 10231360"/>
              <a:gd name="connsiteY2-32" fmla="*/ 902627 h 902627"/>
              <a:gd name="connsiteX3-33" fmla="*/ 25400 w 10231360"/>
              <a:gd name="connsiteY3-34" fmla="*/ 865336 h 902627"/>
              <a:gd name="connsiteX4-35" fmla="*/ 477388 w 10231360"/>
              <a:gd name="connsiteY4-36" fmla="*/ 525819 h 902627"/>
              <a:gd name="connsiteX5-37" fmla="*/ 9532071 w 10231360"/>
              <a:gd name="connsiteY5-38" fmla="*/ 2711 h 902627"/>
              <a:gd name="connsiteX6-39" fmla="*/ 10231360 w 10231360"/>
              <a:gd name="connsiteY6-40" fmla="*/ 0 h 902627"/>
              <a:gd name="connsiteX0-41" fmla="*/ 10231360 w 10231360"/>
              <a:gd name="connsiteY0-42" fmla="*/ 0 h 902627"/>
              <a:gd name="connsiteX1-43" fmla="*/ 10231360 w 10231360"/>
              <a:gd name="connsiteY1-44" fmla="*/ 902627 h 902627"/>
              <a:gd name="connsiteX2-45" fmla="*/ 0 w 10231360"/>
              <a:gd name="connsiteY2-46" fmla="*/ 902627 h 902627"/>
              <a:gd name="connsiteX3-47" fmla="*/ 25400 w 10231360"/>
              <a:gd name="connsiteY3-48" fmla="*/ 865336 h 902627"/>
              <a:gd name="connsiteX4-49" fmla="*/ 477388 w 10231360"/>
              <a:gd name="connsiteY4-50" fmla="*/ 525819 h 902627"/>
              <a:gd name="connsiteX5-51" fmla="*/ 9532071 w 10231360"/>
              <a:gd name="connsiteY5-52" fmla="*/ 2711 h 902627"/>
              <a:gd name="connsiteX6-53" fmla="*/ 10231360 w 10231360"/>
              <a:gd name="connsiteY6-54" fmla="*/ 0 h 902627"/>
              <a:gd name="connsiteX0-55" fmla="*/ 10231360 w 10231360"/>
              <a:gd name="connsiteY0-56" fmla="*/ 0 h 902627"/>
              <a:gd name="connsiteX1-57" fmla="*/ 10231360 w 10231360"/>
              <a:gd name="connsiteY1-58" fmla="*/ 902627 h 902627"/>
              <a:gd name="connsiteX2-59" fmla="*/ 0 w 10231360"/>
              <a:gd name="connsiteY2-60" fmla="*/ 902627 h 902627"/>
              <a:gd name="connsiteX3-61" fmla="*/ 25400 w 10231360"/>
              <a:gd name="connsiteY3-62" fmla="*/ 865336 h 902627"/>
              <a:gd name="connsiteX4-63" fmla="*/ 553588 w 10231360"/>
              <a:gd name="connsiteY4-64" fmla="*/ 576619 h 902627"/>
              <a:gd name="connsiteX5-65" fmla="*/ 9532071 w 10231360"/>
              <a:gd name="connsiteY5-66" fmla="*/ 2711 h 902627"/>
              <a:gd name="connsiteX6-67" fmla="*/ 10231360 w 10231360"/>
              <a:gd name="connsiteY6-68" fmla="*/ 0 h 902627"/>
              <a:gd name="connsiteX0-69" fmla="*/ 10231360 w 10231360"/>
              <a:gd name="connsiteY0-70" fmla="*/ 0 h 902627"/>
              <a:gd name="connsiteX1-71" fmla="*/ 10231360 w 10231360"/>
              <a:gd name="connsiteY1-72" fmla="*/ 902627 h 902627"/>
              <a:gd name="connsiteX2-73" fmla="*/ 0 w 10231360"/>
              <a:gd name="connsiteY2-74" fmla="*/ 902627 h 902627"/>
              <a:gd name="connsiteX3-75" fmla="*/ 25400 w 10231360"/>
              <a:gd name="connsiteY3-76" fmla="*/ 865336 h 902627"/>
              <a:gd name="connsiteX4-77" fmla="*/ 553588 w 10231360"/>
              <a:gd name="connsiteY4-78" fmla="*/ 576619 h 902627"/>
              <a:gd name="connsiteX5-79" fmla="*/ 9532071 w 10231360"/>
              <a:gd name="connsiteY5-80" fmla="*/ 2711 h 902627"/>
              <a:gd name="connsiteX6-81" fmla="*/ 10231360 w 10231360"/>
              <a:gd name="connsiteY6-82" fmla="*/ 0 h 902627"/>
              <a:gd name="connsiteX0-83" fmla="*/ 10231360 w 10231360"/>
              <a:gd name="connsiteY0-84" fmla="*/ 0 h 902627"/>
              <a:gd name="connsiteX1-85" fmla="*/ 10231360 w 10231360"/>
              <a:gd name="connsiteY1-86" fmla="*/ 902627 h 902627"/>
              <a:gd name="connsiteX2-87" fmla="*/ 0 w 10231360"/>
              <a:gd name="connsiteY2-88" fmla="*/ 902627 h 902627"/>
              <a:gd name="connsiteX3-89" fmla="*/ 25400 w 10231360"/>
              <a:gd name="connsiteY3-90" fmla="*/ 865336 h 902627"/>
              <a:gd name="connsiteX4-91" fmla="*/ 553588 w 10231360"/>
              <a:gd name="connsiteY4-92" fmla="*/ 576619 h 902627"/>
              <a:gd name="connsiteX5-93" fmla="*/ 9532071 w 10231360"/>
              <a:gd name="connsiteY5-94" fmla="*/ 2711 h 902627"/>
              <a:gd name="connsiteX6-95" fmla="*/ 10231360 w 10231360"/>
              <a:gd name="connsiteY6-96" fmla="*/ 0 h 902627"/>
              <a:gd name="connsiteX0-97" fmla="*/ 10231360 w 10231360"/>
              <a:gd name="connsiteY0-98" fmla="*/ 0 h 902627"/>
              <a:gd name="connsiteX1-99" fmla="*/ 10231360 w 10231360"/>
              <a:gd name="connsiteY1-100" fmla="*/ 902627 h 902627"/>
              <a:gd name="connsiteX2-101" fmla="*/ 0 w 10231360"/>
              <a:gd name="connsiteY2-102" fmla="*/ 902627 h 902627"/>
              <a:gd name="connsiteX3-103" fmla="*/ 25400 w 10231360"/>
              <a:gd name="connsiteY3-104" fmla="*/ 865336 h 902627"/>
              <a:gd name="connsiteX4-105" fmla="*/ 553588 w 10231360"/>
              <a:gd name="connsiteY4-106" fmla="*/ 576619 h 902627"/>
              <a:gd name="connsiteX5-107" fmla="*/ 9532071 w 10231360"/>
              <a:gd name="connsiteY5-108" fmla="*/ 2711 h 902627"/>
              <a:gd name="connsiteX6-109" fmla="*/ 10231360 w 10231360"/>
              <a:gd name="connsiteY6-110" fmla="*/ 0 h 902627"/>
              <a:gd name="connsiteX0-111" fmla="*/ 10231360 w 10231360"/>
              <a:gd name="connsiteY0-112" fmla="*/ 0 h 902627"/>
              <a:gd name="connsiteX1-113" fmla="*/ 10231360 w 10231360"/>
              <a:gd name="connsiteY1-114" fmla="*/ 902627 h 902627"/>
              <a:gd name="connsiteX2-115" fmla="*/ 0 w 10231360"/>
              <a:gd name="connsiteY2-116" fmla="*/ 902627 h 902627"/>
              <a:gd name="connsiteX3-117" fmla="*/ 25400 w 10231360"/>
              <a:gd name="connsiteY3-118" fmla="*/ 865336 h 902627"/>
              <a:gd name="connsiteX4-119" fmla="*/ 553588 w 10231360"/>
              <a:gd name="connsiteY4-120" fmla="*/ 576619 h 902627"/>
              <a:gd name="connsiteX5-121" fmla="*/ 9532071 w 10231360"/>
              <a:gd name="connsiteY5-122" fmla="*/ 2711 h 902627"/>
              <a:gd name="connsiteX6-123" fmla="*/ 10231360 w 10231360"/>
              <a:gd name="connsiteY6-124" fmla="*/ 0 h 902627"/>
              <a:gd name="connsiteX0-125" fmla="*/ 10231360 w 10231360"/>
              <a:gd name="connsiteY0-126" fmla="*/ 19372 h 921999"/>
              <a:gd name="connsiteX1-127" fmla="*/ 10231360 w 10231360"/>
              <a:gd name="connsiteY1-128" fmla="*/ 921999 h 921999"/>
              <a:gd name="connsiteX2-129" fmla="*/ 0 w 10231360"/>
              <a:gd name="connsiteY2-130" fmla="*/ 921999 h 921999"/>
              <a:gd name="connsiteX3-131" fmla="*/ 25400 w 10231360"/>
              <a:gd name="connsiteY3-132" fmla="*/ 884708 h 921999"/>
              <a:gd name="connsiteX4-133" fmla="*/ 553588 w 10231360"/>
              <a:gd name="connsiteY4-134" fmla="*/ 595991 h 921999"/>
              <a:gd name="connsiteX5-135" fmla="*/ 9532071 w 10231360"/>
              <a:gd name="connsiteY5-136" fmla="*/ 22083 h 921999"/>
              <a:gd name="connsiteX6-137" fmla="*/ 10231360 w 10231360"/>
              <a:gd name="connsiteY6-138" fmla="*/ 19372 h 921999"/>
              <a:gd name="connsiteX0-139" fmla="*/ 10231360 w 10231360"/>
              <a:gd name="connsiteY0-140" fmla="*/ 23603 h 926230"/>
              <a:gd name="connsiteX1-141" fmla="*/ 10231360 w 10231360"/>
              <a:gd name="connsiteY1-142" fmla="*/ 926230 h 926230"/>
              <a:gd name="connsiteX2-143" fmla="*/ 0 w 10231360"/>
              <a:gd name="connsiteY2-144" fmla="*/ 926230 h 926230"/>
              <a:gd name="connsiteX3-145" fmla="*/ 25400 w 10231360"/>
              <a:gd name="connsiteY3-146" fmla="*/ 888939 h 926230"/>
              <a:gd name="connsiteX4-147" fmla="*/ 553588 w 10231360"/>
              <a:gd name="connsiteY4-148" fmla="*/ 600222 h 926230"/>
              <a:gd name="connsiteX5-149" fmla="*/ 9532071 w 10231360"/>
              <a:gd name="connsiteY5-150" fmla="*/ 26314 h 926230"/>
              <a:gd name="connsiteX6-151" fmla="*/ 10231360 w 10231360"/>
              <a:gd name="connsiteY6-152" fmla="*/ 23603 h 926230"/>
              <a:gd name="connsiteX0-153" fmla="*/ 10231360 w 10231360"/>
              <a:gd name="connsiteY0-154" fmla="*/ 0 h 902627"/>
              <a:gd name="connsiteX1-155" fmla="*/ 10231360 w 10231360"/>
              <a:gd name="connsiteY1-156" fmla="*/ 902627 h 902627"/>
              <a:gd name="connsiteX2-157" fmla="*/ 0 w 10231360"/>
              <a:gd name="connsiteY2-158" fmla="*/ 902627 h 902627"/>
              <a:gd name="connsiteX3-159" fmla="*/ 25400 w 10231360"/>
              <a:gd name="connsiteY3-160" fmla="*/ 865336 h 902627"/>
              <a:gd name="connsiteX4-161" fmla="*/ 553588 w 10231360"/>
              <a:gd name="connsiteY4-162" fmla="*/ 576619 h 902627"/>
              <a:gd name="connsiteX5-163" fmla="*/ 9532071 w 10231360"/>
              <a:gd name="connsiteY5-164" fmla="*/ 2711 h 902627"/>
              <a:gd name="connsiteX6-165" fmla="*/ 10231360 w 10231360"/>
              <a:gd name="connsiteY6-166" fmla="*/ 0 h 902627"/>
              <a:gd name="connsiteX0-167" fmla="*/ 10240885 w 10240885"/>
              <a:gd name="connsiteY0-168" fmla="*/ 0 h 969302"/>
              <a:gd name="connsiteX1-169" fmla="*/ 10231360 w 10240885"/>
              <a:gd name="connsiteY1-170" fmla="*/ 969302 h 969302"/>
              <a:gd name="connsiteX2-171" fmla="*/ 0 w 10240885"/>
              <a:gd name="connsiteY2-172" fmla="*/ 969302 h 969302"/>
              <a:gd name="connsiteX3-173" fmla="*/ 25400 w 10240885"/>
              <a:gd name="connsiteY3-174" fmla="*/ 932011 h 969302"/>
              <a:gd name="connsiteX4-175" fmla="*/ 553588 w 10240885"/>
              <a:gd name="connsiteY4-176" fmla="*/ 643294 h 969302"/>
              <a:gd name="connsiteX5-177" fmla="*/ 9532071 w 10240885"/>
              <a:gd name="connsiteY5-178" fmla="*/ 69386 h 969302"/>
              <a:gd name="connsiteX6-179" fmla="*/ 10240885 w 10240885"/>
              <a:gd name="connsiteY6-180" fmla="*/ 0 h 969302"/>
              <a:gd name="connsiteX0-181" fmla="*/ 10240885 w 10240885"/>
              <a:gd name="connsiteY0-182" fmla="*/ 6814 h 976116"/>
              <a:gd name="connsiteX1-183" fmla="*/ 10231360 w 10240885"/>
              <a:gd name="connsiteY1-184" fmla="*/ 976116 h 976116"/>
              <a:gd name="connsiteX2-185" fmla="*/ 0 w 10240885"/>
              <a:gd name="connsiteY2-186" fmla="*/ 976116 h 976116"/>
              <a:gd name="connsiteX3-187" fmla="*/ 25400 w 10240885"/>
              <a:gd name="connsiteY3-188" fmla="*/ 938825 h 976116"/>
              <a:gd name="connsiteX4-189" fmla="*/ 553588 w 10240885"/>
              <a:gd name="connsiteY4-190" fmla="*/ 650108 h 976116"/>
              <a:gd name="connsiteX5-191" fmla="*/ 9541596 w 10240885"/>
              <a:gd name="connsiteY5-192" fmla="*/ 0 h 976116"/>
              <a:gd name="connsiteX6-193" fmla="*/ 10240885 w 10240885"/>
              <a:gd name="connsiteY6-194" fmla="*/ 6814 h 976116"/>
              <a:gd name="connsiteX0-195" fmla="*/ 10240885 w 10240885"/>
              <a:gd name="connsiteY0-196" fmla="*/ 6814 h 976116"/>
              <a:gd name="connsiteX1-197" fmla="*/ 10231360 w 10240885"/>
              <a:gd name="connsiteY1-198" fmla="*/ 976116 h 976116"/>
              <a:gd name="connsiteX2-199" fmla="*/ 0 w 10240885"/>
              <a:gd name="connsiteY2-200" fmla="*/ 976116 h 976116"/>
              <a:gd name="connsiteX3-201" fmla="*/ 25400 w 10240885"/>
              <a:gd name="connsiteY3-202" fmla="*/ 938825 h 976116"/>
              <a:gd name="connsiteX4-203" fmla="*/ 553588 w 10240885"/>
              <a:gd name="connsiteY4-204" fmla="*/ 650108 h 976116"/>
              <a:gd name="connsiteX5-205" fmla="*/ 9541596 w 10240885"/>
              <a:gd name="connsiteY5-206" fmla="*/ 0 h 976116"/>
              <a:gd name="connsiteX6-207" fmla="*/ 10240885 w 10240885"/>
              <a:gd name="connsiteY6-208" fmla="*/ 6814 h 976116"/>
              <a:gd name="connsiteX0-209" fmla="*/ 10240885 w 10240885"/>
              <a:gd name="connsiteY0-210" fmla="*/ 6814 h 976116"/>
              <a:gd name="connsiteX1-211" fmla="*/ 10231360 w 10240885"/>
              <a:gd name="connsiteY1-212" fmla="*/ 976116 h 976116"/>
              <a:gd name="connsiteX2-213" fmla="*/ 0 w 10240885"/>
              <a:gd name="connsiteY2-214" fmla="*/ 976116 h 976116"/>
              <a:gd name="connsiteX3-215" fmla="*/ 25400 w 10240885"/>
              <a:gd name="connsiteY3-216" fmla="*/ 938825 h 976116"/>
              <a:gd name="connsiteX4-217" fmla="*/ 553588 w 10240885"/>
              <a:gd name="connsiteY4-218" fmla="*/ 650108 h 976116"/>
              <a:gd name="connsiteX5-219" fmla="*/ 9541596 w 10240885"/>
              <a:gd name="connsiteY5-220" fmla="*/ 0 h 976116"/>
              <a:gd name="connsiteX6-221" fmla="*/ 10240885 w 10240885"/>
              <a:gd name="connsiteY6-222" fmla="*/ 6814 h 976116"/>
              <a:gd name="connsiteX0-223" fmla="*/ 10240885 w 10240885"/>
              <a:gd name="connsiteY0-224" fmla="*/ 6814 h 976116"/>
              <a:gd name="connsiteX1-225" fmla="*/ 10231360 w 10240885"/>
              <a:gd name="connsiteY1-226" fmla="*/ 976116 h 976116"/>
              <a:gd name="connsiteX2-227" fmla="*/ 0 w 10240885"/>
              <a:gd name="connsiteY2-228" fmla="*/ 976116 h 976116"/>
              <a:gd name="connsiteX3-229" fmla="*/ 25400 w 10240885"/>
              <a:gd name="connsiteY3-230" fmla="*/ 938825 h 976116"/>
              <a:gd name="connsiteX4-231" fmla="*/ 553588 w 10240885"/>
              <a:gd name="connsiteY4-232" fmla="*/ 650108 h 976116"/>
              <a:gd name="connsiteX5-233" fmla="*/ 9541596 w 10240885"/>
              <a:gd name="connsiteY5-234" fmla="*/ 0 h 976116"/>
              <a:gd name="connsiteX6-235" fmla="*/ 10240885 w 10240885"/>
              <a:gd name="connsiteY6-236" fmla="*/ 6814 h 976116"/>
              <a:gd name="connsiteX0-237" fmla="*/ 10240885 w 10240885"/>
              <a:gd name="connsiteY0-238" fmla="*/ 6814 h 976116"/>
              <a:gd name="connsiteX1-239" fmla="*/ 10231360 w 10240885"/>
              <a:gd name="connsiteY1-240" fmla="*/ 976116 h 976116"/>
              <a:gd name="connsiteX2-241" fmla="*/ 0 w 10240885"/>
              <a:gd name="connsiteY2-242" fmla="*/ 976116 h 976116"/>
              <a:gd name="connsiteX3-243" fmla="*/ 25400 w 10240885"/>
              <a:gd name="connsiteY3-244" fmla="*/ 938825 h 976116"/>
              <a:gd name="connsiteX4-245" fmla="*/ 553588 w 10240885"/>
              <a:gd name="connsiteY4-246" fmla="*/ 650108 h 976116"/>
              <a:gd name="connsiteX5-247" fmla="*/ 9541596 w 10240885"/>
              <a:gd name="connsiteY5-248" fmla="*/ 0 h 976116"/>
              <a:gd name="connsiteX6-249" fmla="*/ 10240885 w 10240885"/>
              <a:gd name="connsiteY6-250" fmla="*/ 6814 h 9761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25" y="connsiteY6-26"/>
              </a:cxn>
            </a:cxnLst>
            <a:rect l="l" t="t" r="r" b="b"/>
            <a:pathLst>
              <a:path w="10240885" h="976116">
                <a:moveTo>
                  <a:pt x="10240885" y="6814"/>
                </a:moveTo>
                <a:lnTo>
                  <a:pt x="10231360" y="976116"/>
                </a:lnTo>
                <a:lnTo>
                  <a:pt x="0" y="976116"/>
                </a:lnTo>
                <a:lnTo>
                  <a:pt x="25400" y="938825"/>
                </a:lnTo>
                <a:cubicBezTo>
                  <a:pt x="165479" y="827769"/>
                  <a:pt x="311909" y="716714"/>
                  <a:pt x="553588" y="650108"/>
                </a:cubicBezTo>
                <a:cubicBezTo>
                  <a:pt x="2924822" y="-19185"/>
                  <a:pt x="5922313" y="29360"/>
                  <a:pt x="9541596" y="0"/>
                </a:cubicBezTo>
                <a:cubicBezTo>
                  <a:pt x="9784217" y="8621"/>
                  <a:pt x="10007789" y="7718"/>
                  <a:pt x="10240885" y="6814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>
            <a:off x="40396" y="5952076"/>
            <a:ext cx="12151604" cy="905924"/>
          </a:xfrm>
          <a:custGeom>
            <a:avLst/>
            <a:gdLst>
              <a:gd name="connsiteX0" fmla="*/ 12151604 w 12151604"/>
              <a:gd name="connsiteY0" fmla="*/ 0 h 905924"/>
              <a:gd name="connsiteX1" fmla="*/ 12151604 w 12151604"/>
              <a:gd name="connsiteY1" fmla="*/ 905924 h 905924"/>
              <a:gd name="connsiteX2" fmla="*/ 0 w 12151604"/>
              <a:gd name="connsiteY2" fmla="*/ 905924 h 905924"/>
              <a:gd name="connsiteX3" fmla="*/ 25698 w 12151604"/>
              <a:gd name="connsiteY3" fmla="*/ 879978 h 905924"/>
              <a:gd name="connsiteX4" fmla="*/ 11452315 w 12151604"/>
              <a:gd name="connsiteY4" fmla="*/ 2711 h 905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51604" h="905924">
                <a:moveTo>
                  <a:pt x="12151604" y="0"/>
                </a:moveTo>
                <a:lnTo>
                  <a:pt x="12151604" y="905924"/>
                </a:lnTo>
                <a:lnTo>
                  <a:pt x="0" y="905924"/>
                </a:lnTo>
                <a:lnTo>
                  <a:pt x="25698" y="879978"/>
                </a:lnTo>
                <a:cubicBezTo>
                  <a:pt x="637563" y="417420"/>
                  <a:pt x="5427383" y="49686"/>
                  <a:pt x="11452315" y="2711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7"/>
          <a:stretch>
            <a:fillRect/>
          </a:stretch>
        </p:blipFill>
        <p:spPr>
          <a:xfrm>
            <a:off x="8194520" y="1638300"/>
            <a:ext cx="4128081" cy="511492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91485" y="2823042"/>
            <a:ext cx="4754880" cy="706755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pPr marL="0" lvl="1" algn="l"/>
            <a:r>
              <a:rPr lang="zh-CN" altLang="en-US" sz="40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智能机器人教育平台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263891" y="3727917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汇报人：黄鹏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38175" y="1244376"/>
            <a:ext cx="5297170" cy="15684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9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LeRobot</a:t>
            </a:r>
            <a:endParaRPr lang="en-US" altLang="zh-CN" sz="96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902015" y="3777486"/>
            <a:ext cx="314326" cy="176213"/>
            <a:chOff x="9371013" y="3957638"/>
            <a:chExt cx="314326" cy="176213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2" name="Freeform 352"/>
            <p:cNvSpPr>
              <a:spLocks noEditPoints="1"/>
            </p:cNvSpPr>
            <p:nvPr/>
          </p:nvSpPr>
          <p:spPr bwMode="auto">
            <a:xfrm>
              <a:off x="9483726" y="3965576"/>
              <a:ext cx="82550" cy="85725"/>
            </a:xfrm>
            <a:custGeom>
              <a:avLst/>
              <a:gdLst>
                <a:gd name="T0" fmla="*/ 53 w 53"/>
                <a:gd name="T1" fmla="*/ 28 h 55"/>
                <a:gd name="T2" fmla="*/ 26 w 53"/>
                <a:gd name="T3" fmla="*/ 0 h 55"/>
                <a:gd name="T4" fmla="*/ 5 w 53"/>
                <a:gd name="T5" fmla="*/ 11 h 55"/>
                <a:gd name="T6" fmla="*/ 5 w 53"/>
                <a:gd name="T7" fmla="*/ 11 h 55"/>
                <a:gd name="T8" fmla="*/ 4 w 53"/>
                <a:gd name="T9" fmla="*/ 12 h 55"/>
                <a:gd name="T10" fmla="*/ 0 w 53"/>
                <a:gd name="T11" fmla="*/ 28 h 55"/>
                <a:gd name="T12" fmla="*/ 26 w 53"/>
                <a:gd name="T13" fmla="*/ 55 h 55"/>
                <a:gd name="T14" fmla="*/ 53 w 53"/>
                <a:gd name="T15" fmla="*/ 28 h 55"/>
                <a:gd name="T16" fmla="*/ 26 w 53"/>
                <a:gd name="T17" fmla="*/ 6 h 55"/>
                <a:gd name="T18" fmla="*/ 38 w 53"/>
                <a:gd name="T19" fmla="*/ 10 h 55"/>
                <a:gd name="T20" fmla="*/ 26 w 53"/>
                <a:gd name="T21" fmla="*/ 15 h 55"/>
                <a:gd name="T22" fmla="*/ 11 w 53"/>
                <a:gd name="T23" fmla="*/ 13 h 55"/>
                <a:gd name="T24" fmla="*/ 26 w 53"/>
                <a:gd name="T25" fmla="*/ 6 h 55"/>
                <a:gd name="T26" fmla="*/ 26 w 53"/>
                <a:gd name="T27" fmla="*/ 50 h 55"/>
                <a:gd name="T28" fmla="*/ 5 w 53"/>
                <a:gd name="T29" fmla="*/ 28 h 55"/>
                <a:gd name="T30" fmla="*/ 8 w 53"/>
                <a:gd name="T31" fmla="*/ 17 h 55"/>
                <a:gd name="T32" fmla="*/ 20 w 53"/>
                <a:gd name="T33" fmla="*/ 21 h 55"/>
                <a:gd name="T34" fmla="*/ 28 w 53"/>
                <a:gd name="T35" fmla="*/ 19 h 55"/>
                <a:gd name="T36" fmla="*/ 43 w 53"/>
                <a:gd name="T37" fmla="*/ 16 h 55"/>
                <a:gd name="T38" fmla="*/ 44 w 53"/>
                <a:gd name="T39" fmla="*/ 16 h 55"/>
                <a:gd name="T40" fmla="*/ 47 w 53"/>
                <a:gd name="T41" fmla="*/ 28 h 55"/>
                <a:gd name="T42" fmla="*/ 26 w 53"/>
                <a:gd name="T43" fmla="*/ 5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3" h="55">
                  <a:moveTo>
                    <a:pt x="53" y="28"/>
                  </a:moveTo>
                  <a:cubicBezTo>
                    <a:pt x="53" y="13"/>
                    <a:pt x="41" y="0"/>
                    <a:pt x="26" y="0"/>
                  </a:cubicBezTo>
                  <a:cubicBezTo>
                    <a:pt x="18" y="0"/>
                    <a:pt x="10" y="5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1" y="17"/>
                    <a:pt x="0" y="22"/>
                    <a:pt x="0" y="28"/>
                  </a:cubicBezTo>
                  <a:cubicBezTo>
                    <a:pt x="0" y="43"/>
                    <a:pt x="12" y="55"/>
                    <a:pt x="26" y="55"/>
                  </a:cubicBezTo>
                  <a:cubicBezTo>
                    <a:pt x="41" y="55"/>
                    <a:pt x="53" y="43"/>
                    <a:pt x="53" y="28"/>
                  </a:cubicBezTo>
                  <a:close/>
                  <a:moveTo>
                    <a:pt x="26" y="6"/>
                  </a:moveTo>
                  <a:cubicBezTo>
                    <a:pt x="31" y="6"/>
                    <a:pt x="35" y="8"/>
                    <a:pt x="38" y="10"/>
                  </a:cubicBezTo>
                  <a:cubicBezTo>
                    <a:pt x="35" y="10"/>
                    <a:pt x="31" y="12"/>
                    <a:pt x="26" y="15"/>
                  </a:cubicBezTo>
                  <a:cubicBezTo>
                    <a:pt x="20" y="18"/>
                    <a:pt x="14" y="15"/>
                    <a:pt x="11" y="13"/>
                  </a:cubicBezTo>
                  <a:cubicBezTo>
                    <a:pt x="15" y="9"/>
                    <a:pt x="20" y="6"/>
                    <a:pt x="26" y="6"/>
                  </a:cubicBezTo>
                  <a:close/>
                  <a:moveTo>
                    <a:pt x="26" y="50"/>
                  </a:moveTo>
                  <a:cubicBezTo>
                    <a:pt x="15" y="50"/>
                    <a:pt x="5" y="40"/>
                    <a:pt x="5" y="28"/>
                  </a:cubicBezTo>
                  <a:cubicBezTo>
                    <a:pt x="5" y="24"/>
                    <a:pt x="7" y="20"/>
                    <a:pt x="8" y="17"/>
                  </a:cubicBezTo>
                  <a:cubicBezTo>
                    <a:pt x="11" y="19"/>
                    <a:pt x="15" y="21"/>
                    <a:pt x="20" y="21"/>
                  </a:cubicBezTo>
                  <a:cubicBezTo>
                    <a:pt x="23" y="21"/>
                    <a:pt x="25" y="20"/>
                    <a:pt x="28" y="19"/>
                  </a:cubicBezTo>
                  <a:cubicBezTo>
                    <a:pt x="37" y="14"/>
                    <a:pt x="39" y="14"/>
                    <a:pt x="43" y="16"/>
                  </a:cubicBezTo>
                  <a:cubicBezTo>
                    <a:pt x="43" y="16"/>
                    <a:pt x="44" y="16"/>
                    <a:pt x="44" y="16"/>
                  </a:cubicBezTo>
                  <a:cubicBezTo>
                    <a:pt x="46" y="19"/>
                    <a:pt x="47" y="23"/>
                    <a:pt x="47" y="28"/>
                  </a:cubicBezTo>
                  <a:cubicBezTo>
                    <a:pt x="47" y="40"/>
                    <a:pt x="38" y="50"/>
                    <a:pt x="26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353"/>
            <p:cNvSpPr/>
            <p:nvPr/>
          </p:nvSpPr>
          <p:spPr bwMode="auto">
            <a:xfrm>
              <a:off x="9580563" y="4022726"/>
              <a:ext cx="41275" cy="65088"/>
            </a:xfrm>
            <a:custGeom>
              <a:avLst/>
              <a:gdLst>
                <a:gd name="T0" fmla="*/ 24 w 27"/>
                <a:gd name="T1" fmla="*/ 12 h 41"/>
                <a:gd name="T2" fmla="*/ 27 w 27"/>
                <a:gd name="T3" fmla="*/ 7 h 41"/>
                <a:gd name="T4" fmla="*/ 27 w 27"/>
                <a:gd name="T5" fmla="*/ 6 h 41"/>
                <a:gd name="T6" fmla="*/ 26 w 27"/>
                <a:gd name="T7" fmla="*/ 5 h 41"/>
                <a:gd name="T8" fmla="*/ 16 w 27"/>
                <a:gd name="T9" fmla="*/ 1 h 41"/>
                <a:gd name="T10" fmla="*/ 15 w 27"/>
                <a:gd name="T11" fmla="*/ 1 h 41"/>
                <a:gd name="T12" fmla="*/ 0 w 27"/>
                <a:gd name="T13" fmla="*/ 18 h 41"/>
                <a:gd name="T14" fmla="*/ 14 w 27"/>
                <a:gd name="T15" fmla="*/ 41 h 41"/>
                <a:gd name="T16" fmla="*/ 22 w 27"/>
                <a:gd name="T17" fmla="*/ 41 h 41"/>
                <a:gd name="T18" fmla="*/ 23 w 27"/>
                <a:gd name="T19" fmla="*/ 41 h 41"/>
                <a:gd name="T20" fmla="*/ 27 w 27"/>
                <a:gd name="T21" fmla="*/ 18 h 41"/>
                <a:gd name="T22" fmla="*/ 27 w 27"/>
                <a:gd name="T23" fmla="*/ 18 h 41"/>
                <a:gd name="T24" fmla="*/ 24 w 27"/>
                <a:gd name="T25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41">
                  <a:moveTo>
                    <a:pt x="24" y="12"/>
                  </a:moveTo>
                  <a:cubicBezTo>
                    <a:pt x="24" y="10"/>
                    <a:pt x="25" y="8"/>
                    <a:pt x="27" y="7"/>
                  </a:cubicBezTo>
                  <a:cubicBezTo>
                    <a:pt x="27" y="7"/>
                    <a:pt x="27" y="7"/>
                    <a:pt x="27" y="6"/>
                  </a:cubicBezTo>
                  <a:cubicBezTo>
                    <a:pt x="27" y="6"/>
                    <a:pt x="27" y="6"/>
                    <a:pt x="26" y="5"/>
                  </a:cubicBezTo>
                  <a:cubicBezTo>
                    <a:pt x="23" y="5"/>
                    <a:pt x="19" y="3"/>
                    <a:pt x="16" y="1"/>
                  </a:cubicBezTo>
                  <a:cubicBezTo>
                    <a:pt x="16" y="0"/>
                    <a:pt x="16" y="0"/>
                    <a:pt x="15" y="1"/>
                  </a:cubicBezTo>
                  <a:cubicBezTo>
                    <a:pt x="8" y="4"/>
                    <a:pt x="3" y="10"/>
                    <a:pt x="0" y="18"/>
                  </a:cubicBezTo>
                  <a:cubicBezTo>
                    <a:pt x="6" y="24"/>
                    <a:pt x="11" y="32"/>
                    <a:pt x="14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5" y="16"/>
                    <a:pt x="24" y="14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354"/>
            <p:cNvSpPr/>
            <p:nvPr/>
          </p:nvSpPr>
          <p:spPr bwMode="auto">
            <a:xfrm>
              <a:off x="9632951" y="4022726"/>
              <a:ext cx="52388" cy="65088"/>
            </a:xfrm>
            <a:custGeom>
              <a:avLst/>
              <a:gdLst>
                <a:gd name="T0" fmla="*/ 12 w 33"/>
                <a:gd name="T1" fmla="*/ 1 h 41"/>
                <a:gd name="T2" fmla="*/ 11 w 33"/>
                <a:gd name="T3" fmla="*/ 1 h 41"/>
                <a:gd name="T4" fmla="*/ 1 w 33"/>
                <a:gd name="T5" fmla="*/ 5 h 41"/>
                <a:gd name="T6" fmla="*/ 0 w 33"/>
                <a:gd name="T7" fmla="*/ 6 h 41"/>
                <a:gd name="T8" fmla="*/ 1 w 33"/>
                <a:gd name="T9" fmla="*/ 7 h 41"/>
                <a:gd name="T10" fmla="*/ 3 w 33"/>
                <a:gd name="T11" fmla="*/ 12 h 41"/>
                <a:gd name="T12" fmla="*/ 0 w 33"/>
                <a:gd name="T13" fmla="*/ 18 h 41"/>
                <a:gd name="T14" fmla="*/ 0 w 33"/>
                <a:gd name="T15" fmla="*/ 18 h 41"/>
                <a:gd name="T16" fmla="*/ 4 w 33"/>
                <a:gd name="T17" fmla="*/ 41 h 41"/>
                <a:gd name="T18" fmla="*/ 5 w 33"/>
                <a:gd name="T19" fmla="*/ 41 h 41"/>
                <a:gd name="T20" fmla="*/ 32 w 33"/>
                <a:gd name="T21" fmla="*/ 41 h 41"/>
                <a:gd name="T22" fmla="*/ 32 w 33"/>
                <a:gd name="T23" fmla="*/ 41 h 41"/>
                <a:gd name="T24" fmla="*/ 33 w 33"/>
                <a:gd name="T25" fmla="*/ 40 h 41"/>
                <a:gd name="T26" fmla="*/ 12 w 33"/>
                <a:gd name="T27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" h="41">
                  <a:moveTo>
                    <a:pt x="12" y="1"/>
                  </a:moveTo>
                  <a:cubicBezTo>
                    <a:pt x="11" y="0"/>
                    <a:pt x="11" y="0"/>
                    <a:pt x="11" y="1"/>
                  </a:cubicBezTo>
                  <a:cubicBezTo>
                    <a:pt x="8" y="3"/>
                    <a:pt x="5" y="5"/>
                    <a:pt x="1" y="5"/>
                  </a:cubicBezTo>
                  <a:cubicBezTo>
                    <a:pt x="1" y="6"/>
                    <a:pt x="0" y="6"/>
                    <a:pt x="0" y="6"/>
                  </a:cubicBezTo>
                  <a:cubicBezTo>
                    <a:pt x="0" y="7"/>
                    <a:pt x="0" y="7"/>
                    <a:pt x="1" y="7"/>
                  </a:cubicBezTo>
                  <a:cubicBezTo>
                    <a:pt x="2" y="8"/>
                    <a:pt x="3" y="10"/>
                    <a:pt x="3" y="12"/>
                  </a:cubicBezTo>
                  <a:cubicBezTo>
                    <a:pt x="3" y="14"/>
                    <a:pt x="2" y="16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5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3" y="41"/>
                    <a:pt x="33" y="40"/>
                  </a:cubicBezTo>
                  <a:cubicBezTo>
                    <a:pt x="32" y="22"/>
                    <a:pt x="24" y="7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355"/>
            <p:cNvSpPr>
              <a:spLocks noEditPoints="1"/>
            </p:cNvSpPr>
            <p:nvPr/>
          </p:nvSpPr>
          <p:spPr bwMode="auto">
            <a:xfrm>
              <a:off x="9596438" y="3957638"/>
              <a:ext cx="65088" cy="65088"/>
            </a:xfrm>
            <a:custGeom>
              <a:avLst/>
              <a:gdLst>
                <a:gd name="T0" fmla="*/ 42 w 42"/>
                <a:gd name="T1" fmla="*/ 21 h 42"/>
                <a:gd name="T2" fmla="*/ 21 w 42"/>
                <a:gd name="T3" fmla="*/ 0 h 42"/>
                <a:gd name="T4" fmla="*/ 4 w 42"/>
                <a:gd name="T5" fmla="*/ 8 h 42"/>
                <a:gd name="T6" fmla="*/ 4 w 42"/>
                <a:gd name="T7" fmla="*/ 8 h 42"/>
                <a:gd name="T8" fmla="*/ 3 w 42"/>
                <a:gd name="T9" fmla="*/ 9 h 42"/>
                <a:gd name="T10" fmla="*/ 0 w 42"/>
                <a:gd name="T11" fmla="*/ 21 h 42"/>
                <a:gd name="T12" fmla="*/ 21 w 42"/>
                <a:gd name="T13" fmla="*/ 42 h 42"/>
                <a:gd name="T14" fmla="*/ 42 w 42"/>
                <a:gd name="T15" fmla="*/ 21 h 42"/>
                <a:gd name="T16" fmla="*/ 21 w 42"/>
                <a:gd name="T17" fmla="*/ 4 h 42"/>
                <a:gd name="T18" fmla="*/ 30 w 42"/>
                <a:gd name="T19" fmla="*/ 7 h 42"/>
                <a:gd name="T20" fmla="*/ 20 w 42"/>
                <a:gd name="T21" fmla="*/ 11 h 42"/>
                <a:gd name="T22" fmla="*/ 9 w 42"/>
                <a:gd name="T23" fmla="*/ 10 h 42"/>
                <a:gd name="T24" fmla="*/ 21 w 42"/>
                <a:gd name="T25" fmla="*/ 4 h 42"/>
                <a:gd name="T26" fmla="*/ 21 w 42"/>
                <a:gd name="T27" fmla="*/ 38 h 42"/>
                <a:gd name="T28" fmla="*/ 4 w 42"/>
                <a:gd name="T29" fmla="*/ 21 h 42"/>
                <a:gd name="T30" fmla="*/ 6 w 42"/>
                <a:gd name="T31" fmla="*/ 13 h 42"/>
                <a:gd name="T32" fmla="*/ 16 w 42"/>
                <a:gd name="T33" fmla="*/ 15 h 42"/>
                <a:gd name="T34" fmla="*/ 22 w 42"/>
                <a:gd name="T35" fmla="*/ 14 h 42"/>
                <a:gd name="T36" fmla="*/ 34 w 42"/>
                <a:gd name="T37" fmla="*/ 11 h 42"/>
                <a:gd name="T38" fmla="*/ 34 w 42"/>
                <a:gd name="T39" fmla="*/ 11 h 42"/>
                <a:gd name="T40" fmla="*/ 37 w 42"/>
                <a:gd name="T41" fmla="*/ 21 h 42"/>
                <a:gd name="T42" fmla="*/ 21 w 42"/>
                <a:gd name="T43" fmla="*/ 3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42">
                  <a:moveTo>
                    <a:pt x="42" y="21"/>
                  </a:moveTo>
                  <a:cubicBezTo>
                    <a:pt x="42" y="9"/>
                    <a:pt x="32" y="0"/>
                    <a:pt x="21" y="0"/>
                  </a:cubicBezTo>
                  <a:cubicBezTo>
                    <a:pt x="14" y="0"/>
                    <a:pt x="8" y="3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3" y="9"/>
                    <a:pt x="3" y="9"/>
                  </a:cubicBezTo>
                  <a:cubicBezTo>
                    <a:pt x="1" y="12"/>
                    <a:pt x="0" y="17"/>
                    <a:pt x="0" y="21"/>
                  </a:cubicBezTo>
                  <a:cubicBezTo>
                    <a:pt x="0" y="33"/>
                    <a:pt x="9" y="42"/>
                    <a:pt x="21" y="42"/>
                  </a:cubicBezTo>
                  <a:cubicBezTo>
                    <a:pt x="32" y="42"/>
                    <a:pt x="42" y="33"/>
                    <a:pt x="42" y="21"/>
                  </a:cubicBezTo>
                  <a:close/>
                  <a:moveTo>
                    <a:pt x="21" y="4"/>
                  </a:moveTo>
                  <a:cubicBezTo>
                    <a:pt x="24" y="4"/>
                    <a:pt x="27" y="5"/>
                    <a:pt x="30" y="7"/>
                  </a:cubicBezTo>
                  <a:cubicBezTo>
                    <a:pt x="27" y="7"/>
                    <a:pt x="24" y="8"/>
                    <a:pt x="20" y="11"/>
                  </a:cubicBezTo>
                  <a:cubicBezTo>
                    <a:pt x="16" y="13"/>
                    <a:pt x="11" y="11"/>
                    <a:pt x="9" y="10"/>
                  </a:cubicBezTo>
                  <a:cubicBezTo>
                    <a:pt x="12" y="6"/>
                    <a:pt x="16" y="4"/>
                    <a:pt x="21" y="4"/>
                  </a:cubicBezTo>
                  <a:close/>
                  <a:moveTo>
                    <a:pt x="21" y="38"/>
                  </a:moveTo>
                  <a:cubicBezTo>
                    <a:pt x="12" y="38"/>
                    <a:pt x="4" y="30"/>
                    <a:pt x="4" y="21"/>
                  </a:cubicBezTo>
                  <a:cubicBezTo>
                    <a:pt x="4" y="18"/>
                    <a:pt x="5" y="15"/>
                    <a:pt x="6" y="13"/>
                  </a:cubicBezTo>
                  <a:cubicBezTo>
                    <a:pt x="9" y="14"/>
                    <a:pt x="12" y="15"/>
                    <a:pt x="16" y="15"/>
                  </a:cubicBezTo>
                  <a:cubicBezTo>
                    <a:pt x="18" y="15"/>
                    <a:pt x="20" y="15"/>
                    <a:pt x="22" y="14"/>
                  </a:cubicBezTo>
                  <a:cubicBezTo>
                    <a:pt x="29" y="10"/>
                    <a:pt x="31" y="10"/>
                    <a:pt x="34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6" y="14"/>
                    <a:pt x="37" y="17"/>
                    <a:pt x="37" y="21"/>
                  </a:cubicBezTo>
                  <a:cubicBezTo>
                    <a:pt x="37" y="30"/>
                    <a:pt x="30" y="38"/>
                    <a:pt x="2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356"/>
            <p:cNvSpPr/>
            <p:nvPr/>
          </p:nvSpPr>
          <p:spPr bwMode="auto">
            <a:xfrm>
              <a:off x="9371013" y="4022726"/>
              <a:ext cx="50800" cy="65088"/>
            </a:xfrm>
            <a:custGeom>
              <a:avLst/>
              <a:gdLst>
                <a:gd name="T0" fmla="*/ 30 w 33"/>
                <a:gd name="T1" fmla="*/ 12 h 41"/>
                <a:gd name="T2" fmla="*/ 32 w 33"/>
                <a:gd name="T3" fmla="*/ 7 h 41"/>
                <a:gd name="T4" fmla="*/ 33 w 33"/>
                <a:gd name="T5" fmla="*/ 6 h 41"/>
                <a:gd name="T6" fmla="*/ 32 w 33"/>
                <a:gd name="T7" fmla="*/ 5 h 41"/>
                <a:gd name="T8" fmla="*/ 22 w 33"/>
                <a:gd name="T9" fmla="*/ 1 h 41"/>
                <a:gd name="T10" fmla="*/ 21 w 33"/>
                <a:gd name="T11" fmla="*/ 1 h 41"/>
                <a:gd name="T12" fmla="*/ 0 w 33"/>
                <a:gd name="T13" fmla="*/ 40 h 41"/>
                <a:gd name="T14" fmla="*/ 1 w 33"/>
                <a:gd name="T15" fmla="*/ 41 h 41"/>
                <a:gd name="T16" fmla="*/ 1 w 33"/>
                <a:gd name="T17" fmla="*/ 41 h 41"/>
                <a:gd name="T18" fmla="*/ 28 w 33"/>
                <a:gd name="T19" fmla="*/ 41 h 41"/>
                <a:gd name="T20" fmla="*/ 29 w 33"/>
                <a:gd name="T21" fmla="*/ 41 h 41"/>
                <a:gd name="T22" fmla="*/ 33 w 33"/>
                <a:gd name="T23" fmla="*/ 18 h 41"/>
                <a:gd name="T24" fmla="*/ 33 w 33"/>
                <a:gd name="T25" fmla="*/ 18 h 41"/>
                <a:gd name="T26" fmla="*/ 30 w 33"/>
                <a:gd name="T27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" h="41">
                  <a:moveTo>
                    <a:pt x="30" y="12"/>
                  </a:moveTo>
                  <a:cubicBezTo>
                    <a:pt x="30" y="10"/>
                    <a:pt x="31" y="8"/>
                    <a:pt x="32" y="7"/>
                  </a:cubicBezTo>
                  <a:cubicBezTo>
                    <a:pt x="33" y="7"/>
                    <a:pt x="33" y="7"/>
                    <a:pt x="33" y="6"/>
                  </a:cubicBezTo>
                  <a:cubicBezTo>
                    <a:pt x="33" y="6"/>
                    <a:pt x="32" y="6"/>
                    <a:pt x="32" y="5"/>
                  </a:cubicBezTo>
                  <a:cubicBezTo>
                    <a:pt x="28" y="5"/>
                    <a:pt x="25" y="3"/>
                    <a:pt x="22" y="1"/>
                  </a:cubicBezTo>
                  <a:cubicBezTo>
                    <a:pt x="22" y="0"/>
                    <a:pt x="22" y="0"/>
                    <a:pt x="21" y="1"/>
                  </a:cubicBezTo>
                  <a:cubicBezTo>
                    <a:pt x="9" y="7"/>
                    <a:pt x="1" y="22"/>
                    <a:pt x="0" y="40"/>
                  </a:cubicBezTo>
                  <a:cubicBezTo>
                    <a:pt x="0" y="41"/>
                    <a:pt x="1" y="41"/>
                    <a:pt x="1" y="41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1" y="16"/>
                    <a:pt x="30" y="14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357"/>
            <p:cNvSpPr/>
            <p:nvPr/>
          </p:nvSpPr>
          <p:spPr bwMode="auto">
            <a:xfrm>
              <a:off x="9432926" y="4022726"/>
              <a:ext cx="41275" cy="65088"/>
            </a:xfrm>
            <a:custGeom>
              <a:avLst/>
              <a:gdLst>
                <a:gd name="T0" fmla="*/ 26 w 26"/>
                <a:gd name="T1" fmla="*/ 16 h 41"/>
                <a:gd name="T2" fmla="*/ 12 w 26"/>
                <a:gd name="T3" fmla="*/ 1 h 41"/>
                <a:gd name="T4" fmla="*/ 11 w 26"/>
                <a:gd name="T5" fmla="*/ 1 h 41"/>
                <a:gd name="T6" fmla="*/ 1 w 26"/>
                <a:gd name="T7" fmla="*/ 5 h 41"/>
                <a:gd name="T8" fmla="*/ 0 w 26"/>
                <a:gd name="T9" fmla="*/ 6 h 41"/>
                <a:gd name="T10" fmla="*/ 0 w 26"/>
                <a:gd name="T11" fmla="*/ 7 h 41"/>
                <a:gd name="T12" fmla="*/ 3 w 26"/>
                <a:gd name="T13" fmla="*/ 12 h 41"/>
                <a:gd name="T14" fmla="*/ 0 w 26"/>
                <a:gd name="T15" fmla="*/ 18 h 41"/>
                <a:gd name="T16" fmla="*/ 0 w 26"/>
                <a:gd name="T17" fmla="*/ 18 h 41"/>
                <a:gd name="T18" fmla="*/ 4 w 26"/>
                <a:gd name="T19" fmla="*/ 41 h 41"/>
                <a:gd name="T20" fmla="*/ 5 w 26"/>
                <a:gd name="T21" fmla="*/ 41 h 41"/>
                <a:gd name="T22" fmla="*/ 9 w 26"/>
                <a:gd name="T23" fmla="*/ 41 h 41"/>
                <a:gd name="T24" fmla="*/ 26 w 26"/>
                <a:gd name="T25" fmla="*/ 1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41">
                  <a:moveTo>
                    <a:pt x="26" y="16"/>
                  </a:moveTo>
                  <a:cubicBezTo>
                    <a:pt x="23" y="9"/>
                    <a:pt x="18" y="4"/>
                    <a:pt x="12" y="1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8" y="3"/>
                    <a:pt x="4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8"/>
                    <a:pt x="3" y="10"/>
                    <a:pt x="3" y="12"/>
                  </a:cubicBezTo>
                  <a:cubicBezTo>
                    <a:pt x="3" y="14"/>
                    <a:pt x="2" y="16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5" y="41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2" y="31"/>
                    <a:pt x="18" y="22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358"/>
            <p:cNvSpPr>
              <a:spLocks noEditPoints="1"/>
            </p:cNvSpPr>
            <p:nvPr/>
          </p:nvSpPr>
          <p:spPr bwMode="auto">
            <a:xfrm>
              <a:off x="9394826" y="3957638"/>
              <a:ext cx="65088" cy="65088"/>
            </a:xfrm>
            <a:custGeom>
              <a:avLst/>
              <a:gdLst>
                <a:gd name="T0" fmla="*/ 41 w 41"/>
                <a:gd name="T1" fmla="*/ 21 h 42"/>
                <a:gd name="T2" fmla="*/ 20 w 41"/>
                <a:gd name="T3" fmla="*/ 0 h 42"/>
                <a:gd name="T4" fmla="*/ 4 w 41"/>
                <a:gd name="T5" fmla="*/ 8 h 42"/>
                <a:gd name="T6" fmla="*/ 4 w 41"/>
                <a:gd name="T7" fmla="*/ 8 h 42"/>
                <a:gd name="T8" fmla="*/ 3 w 41"/>
                <a:gd name="T9" fmla="*/ 9 h 42"/>
                <a:gd name="T10" fmla="*/ 0 w 41"/>
                <a:gd name="T11" fmla="*/ 21 h 42"/>
                <a:gd name="T12" fmla="*/ 20 w 41"/>
                <a:gd name="T13" fmla="*/ 42 h 42"/>
                <a:gd name="T14" fmla="*/ 41 w 41"/>
                <a:gd name="T15" fmla="*/ 21 h 42"/>
                <a:gd name="T16" fmla="*/ 20 w 41"/>
                <a:gd name="T17" fmla="*/ 4 h 42"/>
                <a:gd name="T18" fmla="*/ 29 w 41"/>
                <a:gd name="T19" fmla="*/ 7 h 42"/>
                <a:gd name="T20" fmla="*/ 20 w 41"/>
                <a:gd name="T21" fmla="*/ 11 h 42"/>
                <a:gd name="T22" fmla="*/ 8 w 41"/>
                <a:gd name="T23" fmla="*/ 10 h 42"/>
                <a:gd name="T24" fmla="*/ 20 w 41"/>
                <a:gd name="T25" fmla="*/ 4 h 42"/>
                <a:gd name="T26" fmla="*/ 20 w 41"/>
                <a:gd name="T27" fmla="*/ 38 h 42"/>
                <a:gd name="T28" fmla="*/ 4 w 41"/>
                <a:gd name="T29" fmla="*/ 21 h 42"/>
                <a:gd name="T30" fmla="*/ 6 w 41"/>
                <a:gd name="T31" fmla="*/ 13 h 42"/>
                <a:gd name="T32" fmla="*/ 15 w 41"/>
                <a:gd name="T33" fmla="*/ 15 h 42"/>
                <a:gd name="T34" fmla="*/ 21 w 41"/>
                <a:gd name="T35" fmla="*/ 14 h 42"/>
                <a:gd name="T36" fmla="*/ 33 w 41"/>
                <a:gd name="T37" fmla="*/ 11 h 42"/>
                <a:gd name="T38" fmla="*/ 34 w 41"/>
                <a:gd name="T39" fmla="*/ 11 h 42"/>
                <a:gd name="T40" fmla="*/ 37 w 41"/>
                <a:gd name="T41" fmla="*/ 21 h 42"/>
                <a:gd name="T42" fmla="*/ 20 w 41"/>
                <a:gd name="T43" fmla="*/ 3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42">
                  <a:moveTo>
                    <a:pt x="41" y="21"/>
                  </a:moveTo>
                  <a:cubicBezTo>
                    <a:pt x="41" y="9"/>
                    <a:pt x="32" y="0"/>
                    <a:pt x="20" y="0"/>
                  </a:cubicBezTo>
                  <a:cubicBezTo>
                    <a:pt x="14" y="0"/>
                    <a:pt x="8" y="3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1" y="12"/>
                    <a:pt x="0" y="17"/>
                    <a:pt x="0" y="21"/>
                  </a:cubicBezTo>
                  <a:cubicBezTo>
                    <a:pt x="0" y="33"/>
                    <a:pt x="9" y="42"/>
                    <a:pt x="20" y="42"/>
                  </a:cubicBezTo>
                  <a:cubicBezTo>
                    <a:pt x="32" y="42"/>
                    <a:pt x="41" y="33"/>
                    <a:pt x="41" y="21"/>
                  </a:cubicBezTo>
                  <a:close/>
                  <a:moveTo>
                    <a:pt x="20" y="4"/>
                  </a:moveTo>
                  <a:cubicBezTo>
                    <a:pt x="24" y="4"/>
                    <a:pt x="27" y="5"/>
                    <a:pt x="29" y="7"/>
                  </a:cubicBezTo>
                  <a:cubicBezTo>
                    <a:pt x="27" y="7"/>
                    <a:pt x="24" y="8"/>
                    <a:pt x="20" y="11"/>
                  </a:cubicBezTo>
                  <a:cubicBezTo>
                    <a:pt x="16" y="13"/>
                    <a:pt x="11" y="11"/>
                    <a:pt x="8" y="10"/>
                  </a:cubicBezTo>
                  <a:cubicBezTo>
                    <a:pt x="11" y="6"/>
                    <a:pt x="16" y="4"/>
                    <a:pt x="20" y="4"/>
                  </a:cubicBezTo>
                  <a:close/>
                  <a:moveTo>
                    <a:pt x="20" y="38"/>
                  </a:moveTo>
                  <a:cubicBezTo>
                    <a:pt x="11" y="38"/>
                    <a:pt x="4" y="30"/>
                    <a:pt x="4" y="21"/>
                  </a:cubicBezTo>
                  <a:cubicBezTo>
                    <a:pt x="4" y="18"/>
                    <a:pt x="5" y="15"/>
                    <a:pt x="6" y="13"/>
                  </a:cubicBezTo>
                  <a:cubicBezTo>
                    <a:pt x="9" y="14"/>
                    <a:pt x="12" y="15"/>
                    <a:pt x="15" y="15"/>
                  </a:cubicBezTo>
                  <a:cubicBezTo>
                    <a:pt x="17" y="15"/>
                    <a:pt x="19" y="15"/>
                    <a:pt x="21" y="14"/>
                  </a:cubicBezTo>
                  <a:cubicBezTo>
                    <a:pt x="29" y="10"/>
                    <a:pt x="31" y="10"/>
                    <a:pt x="33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6" y="14"/>
                    <a:pt x="37" y="17"/>
                    <a:pt x="37" y="21"/>
                  </a:cubicBezTo>
                  <a:cubicBezTo>
                    <a:pt x="37" y="30"/>
                    <a:pt x="29" y="38"/>
                    <a:pt x="2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359"/>
            <p:cNvSpPr/>
            <p:nvPr/>
          </p:nvSpPr>
          <p:spPr bwMode="auto">
            <a:xfrm>
              <a:off x="9451976" y="4051301"/>
              <a:ext cx="65088" cy="82550"/>
            </a:xfrm>
            <a:custGeom>
              <a:avLst/>
              <a:gdLst>
                <a:gd name="T0" fmla="*/ 38 w 42"/>
                <a:gd name="T1" fmla="*/ 15 h 53"/>
                <a:gd name="T2" fmla="*/ 41 w 42"/>
                <a:gd name="T3" fmla="*/ 9 h 53"/>
                <a:gd name="T4" fmla="*/ 42 w 42"/>
                <a:gd name="T5" fmla="*/ 8 h 53"/>
                <a:gd name="T6" fmla="*/ 41 w 42"/>
                <a:gd name="T7" fmla="*/ 7 h 53"/>
                <a:gd name="T8" fmla="*/ 28 w 42"/>
                <a:gd name="T9" fmla="*/ 1 h 53"/>
                <a:gd name="T10" fmla="*/ 27 w 42"/>
                <a:gd name="T11" fmla="*/ 0 h 53"/>
                <a:gd name="T12" fmla="*/ 0 w 42"/>
                <a:gd name="T13" fmla="*/ 52 h 53"/>
                <a:gd name="T14" fmla="*/ 1 w 42"/>
                <a:gd name="T15" fmla="*/ 52 h 53"/>
                <a:gd name="T16" fmla="*/ 2 w 42"/>
                <a:gd name="T17" fmla="*/ 53 h 53"/>
                <a:gd name="T18" fmla="*/ 36 w 42"/>
                <a:gd name="T19" fmla="*/ 53 h 53"/>
                <a:gd name="T20" fmla="*/ 37 w 42"/>
                <a:gd name="T21" fmla="*/ 52 h 53"/>
                <a:gd name="T22" fmla="*/ 42 w 42"/>
                <a:gd name="T23" fmla="*/ 23 h 53"/>
                <a:gd name="T24" fmla="*/ 42 w 42"/>
                <a:gd name="T25" fmla="*/ 22 h 53"/>
                <a:gd name="T26" fmla="*/ 38 w 42"/>
                <a:gd name="T27" fmla="*/ 1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53">
                  <a:moveTo>
                    <a:pt x="38" y="15"/>
                  </a:moveTo>
                  <a:cubicBezTo>
                    <a:pt x="38" y="13"/>
                    <a:pt x="39" y="10"/>
                    <a:pt x="41" y="9"/>
                  </a:cubicBezTo>
                  <a:cubicBezTo>
                    <a:pt x="42" y="9"/>
                    <a:pt x="42" y="8"/>
                    <a:pt x="42" y="8"/>
                  </a:cubicBezTo>
                  <a:cubicBezTo>
                    <a:pt x="42" y="7"/>
                    <a:pt x="41" y="7"/>
                    <a:pt x="41" y="7"/>
                  </a:cubicBezTo>
                  <a:cubicBezTo>
                    <a:pt x="36" y="6"/>
                    <a:pt x="32" y="4"/>
                    <a:pt x="28" y="1"/>
                  </a:cubicBezTo>
                  <a:cubicBezTo>
                    <a:pt x="28" y="0"/>
                    <a:pt x="27" y="0"/>
                    <a:pt x="27" y="0"/>
                  </a:cubicBezTo>
                  <a:cubicBezTo>
                    <a:pt x="11" y="9"/>
                    <a:pt x="1" y="28"/>
                    <a:pt x="0" y="52"/>
                  </a:cubicBezTo>
                  <a:cubicBezTo>
                    <a:pt x="0" y="52"/>
                    <a:pt x="1" y="52"/>
                    <a:pt x="1" y="52"/>
                  </a:cubicBezTo>
                  <a:cubicBezTo>
                    <a:pt x="1" y="53"/>
                    <a:pt x="1" y="53"/>
                    <a:pt x="2" y="53"/>
                  </a:cubicBezTo>
                  <a:cubicBezTo>
                    <a:pt x="36" y="53"/>
                    <a:pt x="36" y="53"/>
                    <a:pt x="36" y="53"/>
                  </a:cubicBezTo>
                  <a:cubicBezTo>
                    <a:pt x="37" y="53"/>
                    <a:pt x="37" y="52"/>
                    <a:pt x="37" y="52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2"/>
                    <a:pt x="42" y="22"/>
                  </a:cubicBezTo>
                  <a:cubicBezTo>
                    <a:pt x="39" y="21"/>
                    <a:pt x="38" y="18"/>
                    <a:pt x="38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360"/>
            <p:cNvSpPr/>
            <p:nvPr/>
          </p:nvSpPr>
          <p:spPr bwMode="auto">
            <a:xfrm>
              <a:off x="9531351" y="4051301"/>
              <a:ext cx="66675" cy="82550"/>
            </a:xfrm>
            <a:custGeom>
              <a:avLst/>
              <a:gdLst>
                <a:gd name="T0" fmla="*/ 15 w 42"/>
                <a:gd name="T1" fmla="*/ 0 h 53"/>
                <a:gd name="T2" fmla="*/ 14 w 42"/>
                <a:gd name="T3" fmla="*/ 1 h 53"/>
                <a:gd name="T4" fmla="*/ 1 w 42"/>
                <a:gd name="T5" fmla="*/ 7 h 53"/>
                <a:gd name="T6" fmla="*/ 0 w 42"/>
                <a:gd name="T7" fmla="*/ 8 h 53"/>
                <a:gd name="T8" fmla="*/ 1 w 42"/>
                <a:gd name="T9" fmla="*/ 9 h 53"/>
                <a:gd name="T10" fmla="*/ 4 w 42"/>
                <a:gd name="T11" fmla="*/ 15 h 53"/>
                <a:gd name="T12" fmla="*/ 0 w 42"/>
                <a:gd name="T13" fmla="*/ 22 h 53"/>
                <a:gd name="T14" fmla="*/ 0 w 42"/>
                <a:gd name="T15" fmla="*/ 23 h 53"/>
                <a:gd name="T16" fmla="*/ 5 w 42"/>
                <a:gd name="T17" fmla="*/ 52 h 53"/>
                <a:gd name="T18" fmla="*/ 6 w 42"/>
                <a:gd name="T19" fmla="*/ 53 h 53"/>
                <a:gd name="T20" fmla="*/ 40 w 42"/>
                <a:gd name="T21" fmla="*/ 53 h 53"/>
                <a:gd name="T22" fmla="*/ 41 w 42"/>
                <a:gd name="T23" fmla="*/ 52 h 53"/>
                <a:gd name="T24" fmla="*/ 42 w 42"/>
                <a:gd name="T25" fmla="*/ 52 h 53"/>
                <a:gd name="T26" fmla="*/ 15 w 42"/>
                <a:gd name="T2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53">
                  <a:moveTo>
                    <a:pt x="15" y="0"/>
                  </a:moveTo>
                  <a:cubicBezTo>
                    <a:pt x="15" y="0"/>
                    <a:pt x="14" y="0"/>
                    <a:pt x="14" y="1"/>
                  </a:cubicBezTo>
                  <a:cubicBezTo>
                    <a:pt x="10" y="4"/>
                    <a:pt x="6" y="6"/>
                    <a:pt x="1" y="7"/>
                  </a:cubicBezTo>
                  <a:cubicBezTo>
                    <a:pt x="1" y="7"/>
                    <a:pt x="0" y="7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3" y="10"/>
                    <a:pt x="4" y="13"/>
                    <a:pt x="4" y="15"/>
                  </a:cubicBezTo>
                  <a:cubicBezTo>
                    <a:pt x="4" y="18"/>
                    <a:pt x="2" y="21"/>
                    <a:pt x="0" y="22"/>
                  </a:cubicBezTo>
                  <a:cubicBezTo>
                    <a:pt x="0" y="22"/>
                    <a:pt x="0" y="23"/>
                    <a:pt x="0" y="23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2"/>
                    <a:pt x="5" y="53"/>
                    <a:pt x="6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1" y="53"/>
                    <a:pt x="41" y="53"/>
                    <a:pt x="41" y="52"/>
                  </a:cubicBezTo>
                  <a:cubicBezTo>
                    <a:pt x="41" y="52"/>
                    <a:pt x="42" y="52"/>
                    <a:pt x="42" y="52"/>
                  </a:cubicBezTo>
                  <a:cubicBezTo>
                    <a:pt x="41" y="28"/>
                    <a:pt x="31" y="9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21" name="图片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391" y="1775729"/>
            <a:ext cx="937736" cy="1047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673361" y="6353999"/>
            <a:ext cx="3352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 dirty="0">
                <a:solidFill>
                  <a:schemeClr val="bg1"/>
                </a:solidFill>
              </a:rPr>
              <a:t>布衣公子作品    </a:t>
            </a:r>
            <a:r>
              <a:rPr lang="en-US" altLang="zh-CN" sz="1600" dirty="0">
                <a:solidFill>
                  <a:schemeClr val="bg1"/>
                </a:solidFill>
              </a:rPr>
              <a:t>http://teliss.yanj.cn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25639" y="298385"/>
            <a:ext cx="1452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首页：课程</a:t>
            </a:r>
            <a:endParaRPr lang="zh-CN" altLang="en-US" sz="20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375" y="942975"/>
            <a:ext cx="9197975" cy="509206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8673361" y="6353999"/>
            <a:ext cx="3352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 dirty="0">
                <a:solidFill>
                  <a:schemeClr val="bg1"/>
                </a:solidFill>
              </a:rPr>
              <a:t>布衣公子作品    </a:t>
            </a:r>
            <a:r>
              <a:rPr lang="en-US" altLang="zh-CN" sz="1600" dirty="0">
                <a:solidFill>
                  <a:schemeClr val="bg1"/>
                </a:solidFill>
              </a:rPr>
              <a:t>http://teliss.yanj.cn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25639" y="324420"/>
            <a:ext cx="196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首页：教育特色</a:t>
            </a:r>
            <a:endParaRPr lang="zh-CN" altLang="en-US" sz="20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" y="1043305"/>
            <a:ext cx="12101830" cy="477075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8673361" y="6353999"/>
            <a:ext cx="3352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 dirty="0">
                <a:solidFill>
                  <a:schemeClr val="bg1"/>
                </a:solidFill>
              </a:rPr>
              <a:t>布衣公子作品    </a:t>
            </a:r>
            <a:r>
              <a:rPr lang="en-US" altLang="zh-CN" sz="1600" dirty="0">
                <a:solidFill>
                  <a:schemeClr val="bg1"/>
                </a:solidFill>
              </a:rPr>
              <a:t>http://teliss.yanj.cn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25639" y="298385"/>
            <a:ext cx="196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首页：师资力量</a:t>
            </a:r>
            <a:endParaRPr lang="zh-CN" altLang="en-US" sz="20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665" y="1143635"/>
            <a:ext cx="10186670" cy="529653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130" y="1116330"/>
            <a:ext cx="10505440" cy="521843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25639" y="298385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首页：练一练</a:t>
            </a:r>
            <a:endParaRPr lang="zh-CN" altLang="en-US" sz="20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8673361" y="6353999"/>
            <a:ext cx="3352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400" dirty="0">
                <a:solidFill>
                  <a:schemeClr val="bg1"/>
                </a:solidFill>
              </a:rPr>
              <a:t>布衣公子作品    </a:t>
            </a:r>
            <a:r>
              <a:rPr lang="en-US" altLang="zh-CN" sz="1600" dirty="0">
                <a:solidFill>
                  <a:schemeClr val="bg1"/>
                </a:solidFill>
              </a:rPr>
              <a:t>http://teliss.yanj.cn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12304" y="18599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登陆注册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360" y="1307465"/>
            <a:ext cx="9277985" cy="538480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66315" y="1825625"/>
            <a:ext cx="7658100" cy="43516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12304" y="18599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快速登录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673361" y="6353999"/>
            <a:ext cx="3352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solidFill>
                  <a:schemeClr val="bg1"/>
                </a:solidFill>
              </a:rPr>
              <a:t>布衣公子作品    </a:t>
            </a:r>
            <a:r>
              <a:rPr lang="en-US" altLang="zh-CN" sz="1600" dirty="0">
                <a:solidFill>
                  <a:schemeClr val="bg1"/>
                </a:solidFill>
              </a:rPr>
              <a:t>http://teliss.yanj.cn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12304" y="18599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课程展示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029970"/>
            <a:ext cx="10208895" cy="532384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673361" y="6353999"/>
            <a:ext cx="3352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solidFill>
                  <a:schemeClr val="bg1"/>
                </a:solidFill>
              </a:rPr>
              <a:t>布衣公子作品    </a:t>
            </a:r>
            <a:r>
              <a:rPr lang="en-US" altLang="zh-CN" sz="1600" dirty="0">
                <a:solidFill>
                  <a:schemeClr val="bg1"/>
                </a:solidFill>
              </a:rPr>
              <a:t>http://teliss.yanj.cn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12304" y="18599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视频教学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025" y="1133475"/>
            <a:ext cx="10269220" cy="522033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673361" y="6353999"/>
            <a:ext cx="3352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solidFill>
                  <a:schemeClr val="bg1"/>
                </a:solidFill>
              </a:rPr>
              <a:t>布衣公子作品    </a:t>
            </a:r>
            <a:r>
              <a:rPr lang="en-US" altLang="zh-CN" sz="1600" dirty="0">
                <a:solidFill>
                  <a:schemeClr val="bg1"/>
                </a:solidFill>
              </a:rPr>
              <a:t>http://teliss.yanj.cn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12304" y="18599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最新资讯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36320"/>
            <a:ext cx="10058400" cy="478536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8673361" y="6353999"/>
            <a:ext cx="3352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solidFill>
                  <a:schemeClr val="bg1"/>
                </a:solidFill>
              </a:rPr>
              <a:t>布衣公子作品    </a:t>
            </a:r>
            <a:r>
              <a:rPr lang="en-US" altLang="zh-CN" sz="1600" dirty="0">
                <a:solidFill>
                  <a:schemeClr val="bg1"/>
                </a:solidFill>
              </a:rPr>
              <a:t>http://teliss.yanj.cn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12304" y="18599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我的课程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310" y="1273810"/>
            <a:ext cx="9517380" cy="525399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043"/>
          <a:stretch>
            <a:fillRect/>
          </a:stretch>
        </p:blipFill>
        <p:spPr>
          <a:xfrm>
            <a:off x="8029575" y="0"/>
            <a:ext cx="4165633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66750" y="1343025"/>
            <a:ext cx="27690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6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59253" y="2105025"/>
            <a:ext cx="61722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52"/>
          <a:stretch>
            <a:fillRect/>
          </a:stretch>
        </p:blipFill>
        <p:spPr>
          <a:xfrm>
            <a:off x="3660020" y="828675"/>
            <a:ext cx="1219320" cy="1276350"/>
          </a:xfrm>
          <a:prstGeom prst="rect">
            <a:avLst/>
          </a:prstGeom>
        </p:spPr>
      </p:pic>
      <p:sp>
        <p:nvSpPr>
          <p:cNvPr id="10" name="圆角矩形 9"/>
          <p:cNvSpPr/>
          <p:nvPr/>
        </p:nvSpPr>
        <p:spPr>
          <a:xfrm>
            <a:off x="1431925" y="2804795"/>
            <a:ext cx="609040" cy="522506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50457" y="2804524"/>
            <a:ext cx="274058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背景介绍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1431925" y="3671887"/>
            <a:ext cx="609040" cy="522506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350457" y="3671873"/>
            <a:ext cx="274058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项目展示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1431925" y="4538979"/>
            <a:ext cx="609040" cy="522506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350456" y="4600477"/>
            <a:ext cx="274058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发展规划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848" y="4425242"/>
            <a:ext cx="3625154" cy="243275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778835" y="1959562"/>
            <a:ext cx="25771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THREE</a:t>
            </a:r>
            <a:endParaRPr lang="zh-CN" altLang="en-US" sz="32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04355" y="2844009"/>
            <a:ext cx="2926080" cy="92202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发展规划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067425" y="0"/>
            <a:ext cx="0" cy="1733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12304" y="18599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发展规划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4558312" y="2559211"/>
            <a:ext cx="2624731" cy="2934524"/>
            <a:chOff x="4558312" y="2559211"/>
            <a:chExt cx="2624731" cy="2934524"/>
          </a:xfrm>
        </p:grpSpPr>
        <p:sp>
          <p:nvSpPr>
            <p:cNvPr id="7" name="椭圆 2"/>
            <p:cNvSpPr/>
            <p:nvPr/>
          </p:nvSpPr>
          <p:spPr>
            <a:xfrm>
              <a:off x="4558312" y="2559211"/>
              <a:ext cx="2624731" cy="2934524"/>
            </a:xfrm>
            <a:custGeom>
              <a:avLst/>
              <a:gdLst/>
              <a:ahLst/>
              <a:cxnLst/>
              <a:rect l="l" t="t" r="r" b="b"/>
              <a:pathLst>
                <a:path w="2548923" h="2849768">
                  <a:moveTo>
                    <a:pt x="590560" y="1966882"/>
                  </a:moveTo>
                  <a:cubicBezTo>
                    <a:pt x="595534" y="1985715"/>
                    <a:pt x="595216" y="2004856"/>
                    <a:pt x="593006" y="2023745"/>
                  </a:cubicBezTo>
                  <a:lnTo>
                    <a:pt x="1099765" y="2317006"/>
                  </a:lnTo>
                  <a:cubicBezTo>
                    <a:pt x="1107239" y="2309708"/>
                    <a:pt x="1115999" y="2304010"/>
                    <a:pt x="1125150" y="2298727"/>
                  </a:cubicBezTo>
                  <a:cubicBezTo>
                    <a:pt x="1229292" y="2238600"/>
                    <a:pt x="1354837" y="2249124"/>
                    <a:pt x="1445988" y="2315835"/>
                  </a:cubicBezTo>
                  <a:lnTo>
                    <a:pt x="1960009" y="2019065"/>
                  </a:lnTo>
                  <a:lnTo>
                    <a:pt x="1963307" y="1971469"/>
                  </a:lnTo>
                  <a:lnTo>
                    <a:pt x="1555042" y="1735207"/>
                  </a:lnTo>
                  <a:cubicBezTo>
                    <a:pt x="1478574" y="1809597"/>
                    <a:pt x="1374068" y="1854968"/>
                    <a:pt x="1258965" y="1854968"/>
                  </a:cubicBezTo>
                  <a:cubicBezTo>
                    <a:pt x="1149424" y="1854968"/>
                    <a:pt x="1049480" y="1813876"/>
                    <a:pt x="974803" y="1745039"/>
                  </a:cubicBezTo>
                  <a:close/>
                  <a:moveTo>
                    <a:pt x="1395580" y="562630"/>
                  </a:moveTo>
                  <a:lnTo>
                    <a:pt x="1396044" y="1022163"/>
                  </a:lnTo>
                  <a:cubicBezTo>
                    <a:pt x="1565842" y="1077673"/>
                    <a:pt x="1687590" y="1237790"/>
                    <a:pt x="1687590" y="1426343"/>
                  </a:cubicBezTo>
                  <a:cubicBezTo>
                    <a:pt x="1687590" y="1459567"/>
                    <a:pt x="1683810" y="1491908"/>
                    <a:pt x="1675768" y="1522755"/>
                  </a:cubicBezTo>
                  <a:lnTo>
                    <a:pt x="2087053" y="1760764"/>
                  </a:lnTo>
                  <a:cubicBezTo>
                    <a:pt x="2092198" y="1754240"/>
                    <a:pt x="2098965" y="1749958"/>
                    <a:pt x="2105961" y="1745919"/>
                  </a:cubicBezTo>
                  <a:lnTo>
                    <a:pt x="2138844" y="1731110"/>
                  </a:lnTo>
                  <a:lnTo>
                    <a:pt x="2138235" y="1127680"/>
                  </a:lnTo>
                  <a:cubicBezTo>
                    <a:pt x="2080469" y="1104592"/>
                    <a:pt x="2030254" y="1062242"/>
                    <a:pt x="1996756" y="1004222"/>
                  </a:cubicBezTo>
                  <a:cubicBezTo>
                    <a:pt x="1968051" y="954504"/>
                    <a:pt x="1955448" y="899906"/>
                    <a:pt x="1958158" y="846499"/>
                  </a:cubicBezTo>
                  <a:lnTo>
                    <a:pt x="1434804" y="543635"/>
                  </a:lnTo>
                  <a:cubicBezTo>
                    <a:pt x="1431797" y="546736"/>
                    <a:pt x="1428189" y="548922"/>
                    <a:pt x="1424518" y="551041"/>
                  </a:cubicBezTo>
                  <a:close/>
                  <a:moveTo>
                    <a:pt x="588865" y="842862"/>
                  </a:moveTo>
                  <a:cubicBezTo>
                    <a:pt x="597090" y="951394"/>
                    <a:pt x="543595" y="1059786"/>
                    <a:pt x="442962" y="1117886"/>
                  </a:cubicBezTo>
                  <a:lnTo>
                    <a:pt x="429670" y="1123872"/>
                  </a:lnTo>
                  <a:lnTo>
                    <a:pt x="430280" y="1728600"/>
                  </a:lnTo>
                  <a:lnTo>
                    <a:pt x="468839" y="1755005"/>
                  </a:lnTo>
                  <a:lnTo>
                    <a:pt x="846560" y="1536928"/>
                  </a:lnTo>
                  <a:cubicBezTo>
                    <a:pt x="835390" y="1501967"/>
                    <a:pt x="830340" y="1464745"/>
                    <a:pt x="830340" y="1426343"/>
                  </a:cubicBezTo>
                  <a:cubicBezTo>
                    <a:pt x="830340" y="1226811"/>
                    <a:pt x="966680" y="1059123"/>
                    <a:pt x="1151683" y="1012913"/>
                  </a:cubicBezTo>
                  <a:lnTo>
                    <a:pt x="1151225" y="558602"/>
                  </a:lnTo>
                  <a:cubicBezTo>
                    <a:pt x="1137387" y="554995"/>
                    <a:pt x="1125189" y="547929"/>
                    <a:pt x="1113509" y="539959"/>
                  </a:cubicBezTo>
                  <a:close/>
                  <a:moveTo>
                    <a:pt x="1129242" y="39608"/>
                  </a:moveTo>
                  <a:cubicBezTo>
                    <a:pt x="1270470" y="-41930"/>
                    <a:pt x="1451058" y="6459"/>
                    <a:pt x="1532596" y="147687"/>
                  </a:cubicBezTo>
                  <a:cubicBezTo>
                    <a:pt x="1567245" y="207700"/>
                    <a:pt x="1578432" y="274819"/>
                    <a:pt x="1567718" y="338235"/>
                  </a:cubicBezTo>
                  <a:lnTo>
                    <a:pt x="2067726" y="627588"/>
                  </a:lnTo>
                  <a:cubicBezTo>
                    <a:pt x="2078776" y="617296"/>
                    <a:pt x="2091384" y="608633"/>
                    <a:pt x="2104834" y="600867"/>
                  </a:cubicBezTo>
                  <a:cubicBezTo>
                    <a:pt x="2246062" y="519329"/>
                    <a:pt x="2426651" y="567718"/>
                    <a:pt x="2508189" y="708946"/>
                  </a:cubicBezTo>
                  <a:cubicBezTo>
                    <a:pt x="2589727" y="850174"/>
                    <a:pt x="2541338" y="1030763"/>
                    <a:pt x="2400110" y="1112301"/>
                  </a:cubicBezTo>
                  <a:lnTo>
                    <a:pt x="2382579" y="1120196"/>
                  </a:lnTo>
                  <a:lnTo>
                    <a:pt x="2383200" y="1736302"/>
                  </a:lnTo>
                  <a:cubicBezTo>
                    <a:pt x="2434296" y="1761188"/>
                    <a:pt x="2478760" y="1801075"/>
                    <a:pt x="2509315" y="1853998"/>
                  </a:cubicBezTo>
                  <a:cubicBezTo>
                    <a:pt x="2590853" y="1995225"/>
                    <a:pt x="2542465" y="2175814"/>
                    <a:pt x="2401237" y="2257352"/>
                  </a:cubicBezTo>
                  <a:cubicBezTo>
                    <a:pt x="2294586" y="2318927"/>
                    <a:pt x="2165487" y="2306407"/>
                    <a:pt x="2073688" y="2235584"/>
                  </a:cubicBezTo>
                  <a:lnTo>
                    <a:pt x="1566157" y="2528607"/>
                  </a:lnTo>
                  <a:cubicBezTo>
                    <a:pt x="1576678" y="2639306"/>
                    <a:pt x="1523074" y="2750896"/>
                    <a:pt x="1420426" y="2810160"/>
                  </a:cubicBezTo>
                  <a:cubicBezTo>
                    <a:pt x="1279198" y="2891698"/>
                    <a:pt x="1098609" y="2843309"/>
                    <a:pt x="1017071" y="2702081"/>
                  </a:cubicBezTo>
                  <a:cubicBezTo>
                    <a:pt x="985682" y="2647713"/>
                    <a:pt x="973547" y="2587511"/>
                    <a:pt x="978951" y="2529406"/>
                  </a:cubicBezTo>
                  <a:lnTo>
                    <a:pt x="468693" y="2234122"/>
                  </a:lnTo>
                  <a:cubicBezTo>
                    <a:pt x="462524" y="2240247"/>
                    <a:pt x="455232" y="2244893"/>
                    <a:pt x="447675" y="2249256"/>
                  </a:cubicBezTo>
                  <a:cubicBezTo>
                    <a:pt x="306447" y="2330794"/>
                    <a:pt x="125859" y="2282406"/>
                    <a:pt x="44321" y="2141178"/>
                  </a:cubicBezTo>
                  <a:cubicBezTo>
                    <a:pt x="-37217" y="1999950"/>
                    <a:pt x="11171" y="1819361"/>
                    <a:pt x="152399" y="1737823"/>
                  </a:cubicBezTo>
                  <a:lnTo>
                    <a:pt x="185924" y="1722726"/>
                  </a:lnTo>
                  <a:lnTo>
                    <a:pt x="185330" y="1134849"/>
                  </a:lnTo>
                  <a:cubicBezTo>
                    <a:pt x="125777" y="1112232"/>
                    <a:pt x="73922" y="1069241"/>
                    <a:pt x="39608" y="1009807"/>
                  </a:cubicBezTo>
                  <a:cubicBezTo>
                    <a:pt x="-41930" y="868579"/>
                    <a:pt x="6458" y="687991"/>
                    <a:pt x="147686" y="606453"/>
                  </a:cubicBezTo>
                  <a:cubicBezTo>
                    <a:pt x="253810" y="545182"/>
                    <a:pt x="382158" y="557275"/>
                    <a:pt x="473965" y="627047"/>
                  </a:cubicBezTo>
                  <a:lnTo>
                    <a:pt x="983966" y="332598"/>
                  </a:lnTo>
                  <a:cubicBezTo>
                    <a:pt x="969377" y="218166"/>
                    <a:pt x="1023079" y="100901"/>
                    <a:pt x="1129242" y="39608"/>
                  </a:cubicBezTo>
                  <a:close/>
                </a:path>
              </a:pathLst>
            </a:custGeom>
            <a:noFill/>
            <a:ln w="57150" cap="rnd">
              <a:solidFill>
                <a:srgbClr val="181715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8" name="Freeform 124"/>
            <p:cNvSpPr>
              <a:spLocks noEditPoints="1"/>
            </p:cNvSpPr>
            <p:nvPr/>
          </p:nvSpPr>
          <p:spPr bwMode="auto">
            <a:xfrm>
              <a:off x="5619441" y="3721632"/>
              <a:ext cx="426663" cy="524925"/>
            </a:xfrm>
            <a:custGeom>
              <a:avLst/>
              <a:gdLst/>
              <a:ahLst/>
              <a:cxnLst>
                <a:cxn ang="0">
                  <a:pos x="318" y="292"/>
                </a:cxn>
                <a:cxn ang="0">
                  <a:pos x="288" y="262"/>
                </a:cxn>
                <a:cxn ang="0">
                  <a:pos x="248" y="244"/>
                </a:cxn>
                <a:cxn ang="0">
                  <a:pos x="220" y="346"/>
                </a:cxn>
                <a:cxn ang="0">
                  <a:pos x="214" y="358"/>
                </a:cxn>
                <a:cxn ang="0">
                  <a:pos x="202" y="362"/>
                </a:cxn>
                <a:cxn ang="0">
                  <a:pos x="196" y="362"/>
                </a:cxn>
                <a:cxn ang="0">
                  <a:pos x="186" y="352"/>
                </a:cxn>
                <a:cxn ang="0">
                  <a:pos x="186" y="266"/>
                </a:cxn>
                <a:cxn ang="0">
                  <a:pos x="184" y="258"/>
                </a:cxn>
                <a:cxn ang="0">
                  <a:pos x="172" y="246"/>
                </a:cxn>
                <a:cxn ang="0">
                  <a:pos x="164" y="244"/>
                </a:cxn>
                <a:cxn ang="0">
                  <a:pos x="150" y="250"/>
                </a:cxn>
                <a:cxn ang="0">
                  <a:pos x="144" y="266"/>
                </a:cxn>
                <a:cxn ang="0">
                  <a:pos x="144" y="346"/>
                </a:cxn>
                <a:cxn ang="0">
                  <a:pos x="138" y="358"/>
                </a:cxn>
                <a:cxn ang="0">
                  <a:pos x="126" y="362"/>
                </a:cxn>
                <a:cxn ang="0">
                  <a:pos x="120" y="362"/>
                </a:cxn>
                <a:cxn ang="0">
                  <a:pos x="110" y="352"/>
                </a:cxn>
                <a:cxn ang="0">
                  <a:pos x="80" y="244"/>
                </a:cxn>
                <a:cxn ang="0">
                  <a:pos x="60" y="252"/>
                </a:cxn>
                <a:cxn ang="0">
                  <a:pos x="24" y="276"/>
                </a:cxn>
                <a:cxn ang="0">
                  <a:pos x="10" y="292"/>
                </a:cxn>
                <a:cxn ang="0">
                  <a:pos x="2" y="310"/>
                </a:cxn>
                <a:cxn ang="0">
                  <a:pos x="0" y="330"/>
                </a:cxn>
                <a:cxn ang="0">
                  <a:pos x="0" y="354"/>
                </a:cxn>
                <a:cxn ang="0">
                  <a:pos x="0" y="372"/>
                </a:cxn>
                <a:cxn ang="0">
                  <a:pos x="2" y="384"/>
                </a:cxn>
                <a:cxn ang="0">
                  <a:pos x="10" y="396"/>
                </a:cxn>
                <a:cxn ang="0">
                  <a:pos x="20" y="402"/>
                </a:cxn>
                <a:cxn ang="0">
                  <a:pos x="34" y="406"/>
                </a:cxn>
                <a:cxn ang="0">
                  <a:pos x="296" y="406"/>
                </a:cxn>
                <a:cxn ang="0">
                  <a:pos x="308" y="402"/>
                </a:cxn>
                <a:cxn ang="0">
                  <a:pos x="320" y="396"/>
                </a:cxn>
                <a:cxn ang="0">
                  <a:pos x="326" y="384"/>
                </a:cxn>
                <a:cxn ang="0">
                  <a:pos x="330" y="372"/>
                </a:cxn>
                <a:cxn ang="0">
                  <a:pos x="330" y="338"/>
                </a:cxn>
                <a:cxn ang="0">
                  <a:pos x="330" y="330"/>
                </a:cxn>
                <a:cxn ang="0">
                  <a:pos x="326" y="310"/>
                </a:cxn>
                <a:cxn ang="0">
                  <a:pos x="318" y="292"/>
                </a:cxn>
                <a:cxn ang="0">
                  <a:pos x="76" y="88"/>
                </a:cxn>
                <a:cxn ang="0">
                  <a:pos x="78" y="108"/>
                </a:cxn>
                <a:cxn ang="0">
                  <a:pos x="88" y="148"/>
                </a:cxn>
                <a:cxn ang="0">
                  <a:pos x="110" y="186"/>
                </a:cxn>
                <a:cxn ang="0">
                  <a:pos x="126" y="198"/>
                </a:cxn>
                <a:cxn ang="0">
                  <a:pos x="144" y="208"/>
                </a:cxn>
                <a:cxn ang="0">
                  <a:pos x="164" y="210"/>
                </a:cxn>
                <a:cxn ang="0">
                  <a:pos x="174" y="210"/>
                </a:cxn>
                <a:cxn ang="0">
                  <a:pos x="194" y="204"/>
                </a:cxn>
                <a:cxn ang="0">
                  <a:pos x="210" y="192"/>
                </a:cxn>
                <a:cxn ang="0">
                  <a:pos x="230" y="168"/>
                </a:cxn>
                <a:cxn ang="0">
                  <a:pos x="248" y="128"/>
                </a:cxn>
                <a:cxn ang="0">
                  <a:pos x="254" y="88"/>
                </a:cxn>
                <a:cxn ang="0">
                  <a:pos x="252" y="70"/>
                </a:cxn>
                <a:cxn ang="0">
                  <a:pos x="238" y="38"/>
                </a:cxn>
                <a:cxn ang="0">
                  <a:pos x="214" y="14"/>
                </a:cxn>
                <a:cxn ang="0">
                  <a:pos x="182" y="0"/>
                </a:cxn>
                <a:cxn ang="0">
                  <a:pos x="164" y="0"/>
                </a:cxn>
                <a:cxn ang="0">
                  <a:pos x="130" y="6"/>
                </a:cxn>
                <a:cxn ang="0">
                  <a:pos x="102" y="26"/>
                </a:cxn>
                <a:cxn ang="0">
                  <a:pos x="82" y="54"/>
                </a:cxn>
                <a:cxn ang="0">
                  <a:pos x="76" y="88"/>
                </a:cxn>
              </a:cxnLst>
              <a:rect l="0" t="0" r="r" b="b"/>
              <a:pathLst>
                <a:path w="330" h="406">
                  <a:moveTo>
                    <a:pt x="318" y="292"/>
                  </a:moveTo>
                  <a:lnTo>
                    <a:pt x="318" y="292"/>
                  </a:lnTo>
                  <a:lnTo>
                    <a:pt x="304" y="276"/>
                  </a:lnTo>
                  <a:lnTo>
                    <a:pt x="288" y="262"/>
                  </a:lnTo>
                  <a:lnTo>
                    <a:pt x="270" y="252"/>
                  </a:lnTo>
                  <a:lnTo>
                    <a:pt x="248" y="244"/>
                  </a:lnTo>
                  <a:lnTo>
                    <a:pt x="220" y="346"/>
                  </a:lnTo>
                  <a:lnTo>
                    <a:pt x="220" y="346"/>
                  </a:lnTo>
                  <a:lnTo>
                    <a:pt x="218" y="352"/>
                  </a:lnTo>
                  <a:lnTo>
                    <a:pt x="214" y="358"/>
                  </a:lnTo>
                  <a:lnTo>
                    <a:pt x="210" y="362"/>
                  </a:lnTo>
                  <a:lnTo>
                    <a:pt x="202" y="362"/>
                  </a:lnTo>
                  <a:lnTo>
                    <a:pt x="202" y="362"/>
                  </a:lnTo>
                  <a:lnTo>
                    <a:pt x="196" y="362"/>
                  </a:lnTo>
                  <a:lnTo>
                    <a:pt x="190" y="358"/>
                  </a:lnTo>
                  <a:lnTo>
                    <a:pt x="186" y="352"/>
                  </a:lnTo>
                  <a:lnTo>
                    <a:pt x="186" y="346"/>
                  </a:lnTo>
                  <a:lnTo>
                    <a:pt x="186" y="266"/>
                  </a:lnTo>
                  <a:lnTo>
                    <a:pt x="186" y="266"/>
                  </a:lnTo>
                  <a:lnTo>
                    <a:pt x="184" y="258"/>
                  </a:lnTo>
                  <a:lnTo>
                    <a:pt x="180" y="250"/>
                  </a:lnTo>
                  <a:lnTo>
                    <a:pt x="172" y="246"/>
                  </a:lnTo>
                  <a:lnTo>
                    <a:pt x="164" y="244"/>
                  </a:lnTo>
                  <a:lnTo>
                    <a:pt x="164" y="244"/>
                  </a:lnTo>
                  <a:lnTo>
                    <a:pt x="156" y="246"/>
                  </a:lnTo>
                  <a:lnTo>
                    <a:pt x="150" y="250"/>
                  </a:lnTo>
                  <a:lnTo>
                    <a:pt x="144" y="258"/>
                  </a:lnTo>
                  <a:lnTo>
                    <a:pt x="144" y="266"/>
                  </a:lnTo>
                  <a:lnTo>
                    <a:pt x="144" y="346"/>
                  </a:lnTo>
                  <a:lnTo>
                    <a:pt x="144" y="346"/>
                  </a:lnTo>
                  <a:lnTo>
                    <a:pt x="142" y="352"/>
                  </a:lnTo>
                  <a:lnTo>
                    <a:pt x="138" y="358"/>
                  </a:lnTo>
                  <a:lnTo>
                    <a:pt x="132" y="362"/>
                  </a:lnTo>
                  <a:lnTo>
                    <a:pt x="126" y="362"/>
                  </a:lnTo>
                  <a:lnTo>
                    <a:pt x="126" y="362"/>
                  </a:lnTo>
                  <a:lnTo>
                    <a:pt x="120" y="362"/>
                  </a:lnTo>
                  <a:lnTo>
                    <a:pt x="114" y="358"/>
                  </a:lnTo>
                  <a:lnTo>
                    <a:pt x="110" y="352"/>
                  </a:lnTo>
                  <a:lnTo>
                    <a:pt x="110" y="346"/>
                  </a:lnTo>
                  <a:lnTo>
                    <a:pt x="80" y="244"/>
                  </a:lnTo>
                  <a:lnTo>
                    <a:pt x="80" y="244"/>
                  </a:lnTo>
                  <a:lnTo>
                    <a:pt x="60" y="252"/>
                  </a:lnTo>
                  <a:lnTo>
                    <a:pt x="40" y="262"/>
                  </a:lnTo>
                  <a:lnTo>
                    <a:pt x="24" y="276"/>
                  </a:lnTo>
                  <a:lnTo>
                    <a:pt x="10" y="292"/>
                  </a:lnTo>
                  <a:lnTo>
                    <a:pt x="10" y="292"/>
                  </a:lnTo>
                  <a:lnTo>
                    <a:pt x="6" y="300"/>
                  </a:lnTo>
                  <a:lnTo>
                    <a:pt x="2" y="310"/>
                  </a:lnTo>
                  <a:lnTo>
                    <a:pt x="0" y="330"/>
                  </a:lnTo>
                  <a:lnTo>
                    <a:pt x="0" y="330"/>
                  </a:lnTo>
                  <a:lnTo>
                    <a:pt x="0" y="338"/>
                  </a:lnTo>
                  <a:lnTo>
                    <a:pt x="0" y="354"/>
                  </a:lnTo>
                  <a:lnTo>
                    <a:pt x="0" y="372"/>
                  </a:lnTo>
                  <a:lnTo>
                    <a:pt x="0" y="372"/>
                  </a:lnTo>
                  <a:lnTo>
                    <a:pt x="0" y="378"/>
                  </a:lnTo>
                  <a:lnTo>
                    <a:pt x="2" y="384"/>
                  </a:lnTo>
                  <a:lnTo>
                    <a:pt x="6" y="390"/>
                  </a:lnTo>
                  <a:lnTo>
                    <a:pt x="10" y="396"/>
                  </a:lnTo>
                  <a:lnTo>
                    <a:pt x="14" y="400"/>
                  </a:lnTo>
                  <a:lnTo>
                    <a:pt x="20" y="402"/>
                  </a:lnTo>
                  <a:lnTo>
                    <a:pt x="26" y="404"/>
                  </a:lnTo>
                  <a:lnTo>
                    <a:pt x="34" y="406"/>
                  </a:lnTo>
                  <a:lnTo>
                    <a:pt x="296" y="406"/>
                  </a:lnTo>
                  <a:lnTo>
                    <a:pt x="296" y="406"/>
                  </a:lnTo>
                  <a:lnTo>
                    <a:pt x="302" y="404"/>
                  </a:lnTo>
                  <a:lnTo>
                    <a:pt x="308" y="402"/>
                  </a:lnTo>
                  <a:lnTo>
                    <a:pt x="314" y="400"/>
                  </a:lnTo>
                  <a:lnTo>
                    <a:pt x="320" y="396"/>
                  </a:lnTo>
                  <a:lnTo>
                    <a:pt x="324" y="390"/>
                  </a:lnTo>
                  <a:lnTo>
                    <a:pt x="326" y="384"/>
                  </a:lnTo>
                  <a:lnTo>
                    <a:pt x="328" y="378"/>
                  </a:lnTo>
                  <a:lnTo>
                    <a:pt x="330" y="372"/>
                  </a:lnTo>
                  <a:lnTo>
                    <a:pt x="330" y="354"/>
                  </a:lnTo>
                  <a:lnTo>
                    <a:pt x="330" y="338"/>
                  </a:lnTo>
                  <a:lnTo>
                    <a:pt x="330" y="338"/>
                  </a:lnTo>
                  <a:lnTo>
                    <a:pt x="330" y="330"/>
                  </a:lnTo>
                  <a:lnTo>
                    <a:pt x="330" y="330"/>
                  </a:lnTo>
                  <a:lnTo>
                    <a:pt x="326" y="310"/>
                  </a:lnTo>
                  <a:lnTo>
                    <a:pt x="324" y="300"/>
                  </a:lnTo>
                  <a:lnTo>
                    <a:pt x="318" y="292"/>
                  </a:lnTo>
                  <a:lnTo>
                    <a:pt x="318" y="292"/>
                  </a:lnTo>
                  <a:close/>
                  <a:moveTo>
                    <a:pt x="76" y="88"/>
                  </a:moveTo>
                  <a:lnTo>
                    <a:pt x="76" y="88"/>
                  </a:lnTo>
                  <a:lnTo>
                    <a:pt x="78" y="108"/>
                  </a:lnTo>
                  <a:lnTo>
                    <a:pt x="82" y="128"/>
                  </a:lnTo>
                  <a:lnTo>
                    <a:pt x="88" y="148"/>
                  </a:lnTo>
                  <a:lnTo>
                    <a:pt x="98" y="168"/>
                  </a:lnTo>
                  <a:lnTo>
                    <a:pt x="110" y="186"/>
                  </a:lnTo>
                  <a:lnTo>
                    <a:pt x="118" y="192"/>
                  </a:lnTo>
                  <a:lnTo>
                    <a:pt x="126" y="198"/>
                  </a:lnTo>
                  <a:lnTo>
                    <a:pt x="134" y="204"/>
                  </a:lnTo>
                  <a:lnTo>
                    <a:pt x="144" y="208"/>
                  </a:lnTo>
                  <a:lnTo>
                    <a:pt x="154" y="210"/>
                  </a:lnTo>
                  <a:lnTo>
                    <a:pt x="164" y="210"/>
                  </a:lnTo>
                  <a:lnTo>
                    <a:pt x="164" y="210"/>
                  </a:lnTo>
                  <a:lnTo>
                    <a:pt x="174" y="210"/>
                  </a:lnTo>
                  <a:lnTo>
                    <a:pt x="184" y="208"/>
                  </a:lnTo>
                  <a:lnTo>
                    <a:pt x="194" y="204"/>
                  </a:lnTo>
                  <a:lnTo>
                    <a:pt x="202" y="198"/>
                  </a:lnTo>
                  <a:lnTo>
                    <a:pt x="210" y="192"/>
                  </a:lnTo>
                  <a:lnTo>
                    <a:pt x="218" y="186"/>
                  </a:lnTo>
                  <a:lnTo>
                    <a:pt x="230" y="168"/>
                  </a:lnTo>
                  <a:lnTo>
                    <a:pt x="240" y="148"/>
                  </a:lnTo>
                  <a:lnTo>
                    <a:pt x="248" y="128"/>
                  </a:lnTo>
                  <a:lnTo>
                    <a:pt x="252" y="108"/>
                  </a:lnTo>
                  <a:lnTo>
                    <a:pt x="254" y="88"/>
                  </a:lnTo>
                  <a:lnTo>
                    <a:pt x="254" y="88"/>
                  </a:lnTo>
                  <a:lnTo>
                    <a:pt x="252" y="70"/>
                  </a:lnTo>
                  <a:lnTo>
                    <a:pt x="246" y="54"/>
                  </a:lnTo>
                  <a:lnTo>
                    <a:pt x="238" y="38"/>
                  </a:lnTo>
                  <a:lnTo>
                    <a:pt x="228" y="26"/>
                  </a:lnTo>
                  <a:lnTo>
                    <a:pt x="214" y="14"/>
                  </a:lnTo>
                  <a:lnTo>
                    <a:pt x="200" y="6"/>
                  </a:lnTo>
                  <a:lnTo>
                    <a:pt x="182" y="0"/>
                  </a:lnTo>
                  <a:lnTo>
                    <a:pt x="164" y="0"/>
                  </a:lnTo>
                  <a:lnTo>
                    <a:pt x="164" y="0"/>
                  </a:lnTo>
                  <a:lnTo>
                    <a:pt x="146" y="0"/>
                  </a:lnTo>
                  <a:lnTo>
                    <a:pt x="130" y="6"/>
                  </a:lnTo>
                  <a:lnTo>
                    <a:pt x="114" y="14"/>
                  </a:lnTo>
                  <a:lnTo>
                    <a:pt x="102" y="26"/>
                  </a:lnTo>
                  <a:lnTo>
                    <a:pt x="90" y="38"/>
                  </a:lnTo>
                  <a:lnTo>
                    <a:pt x="82" y="54"/>
                  </a:lnTo>
                  <a:lnTo>
                    <a:pt x="78" y="70"/>
                  </a:lnTo>
                  <a:lnTo>
                    <a:pt x="76" y="88"/>
                  </a:lnTo>
                  <a:lnTo>
                    <a:pt x="76" y="88"/>
                  </a:lnTo>
                  <a:close/>
                </a:path>
              </a:pathLst>
            </a:custGeom>
            <a:solidFill>
              <a:srgbClr val="01010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>
                <a:solidFill>
                  <a:prstClr val="black"/>
                </a:solidFill>
                <a:latin typeface="+mj-ea"/>
                <a:ea typeface="+mj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662218" y="2572224"/>
              <a:ext cx="533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rgbClr val="0070C0"/>
                  </a:solidFill>
                  <a:latin typeface="+mj-ea"/>
                  <a:ea typeface="+mj-ea"/>
                </a:rPr>
                <a:t>1</a:t>
              </a:r>
              <a:endParaRPr lang="zh-CN" altLang="en-US" sz="2800" b="1" dirty="0">
                <a:solidFill>
                  <a:srgbClr val="0070C0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640118" y="3147298"/>
              <a:ext cx="533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rgbClr val="0070C0"/>
                  </a:solidFill>
                  <a:latin typeface="+mj-ea"/>
                  <a:ea typeface="+mj-ea"/>
                </a:rPr>
                <a:t>2</a:t>
              </a:r>
              <a:endParaRPr lang="zh-CN" altLang="en-US" sz="2800" b="1" dirty="0">
                <a:solidFill>
                  <a:srgbClr val="0070C0"/>
                </a:solidFill>
                <a:latin typeface="+mj-ea"/>
                <a:ea typeface="+mj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640118" y="4278138"/>
              <a:ext cx="533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rgbClr val="0070C0"/>
                  </a:solidFill>
                  <a:latin typeface="+mj-ea"/>
                  <a:ea typeface="+mj-ea"/>
                </a:rPr>
                <a:t>3</a:t>
              </a:r>
              <a:endParaRPr lang="zh-CN" altLang="en-US" sz="2800" b="1" dirty="0">
                <a:solidFill>
                  <a:srgbClr val="0070C0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659435" y="4847658"/>
              <a:ext cx="533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rgbClr val="0070C0"/>
                  </a:solidFill>
                  <a:latin typeface="+mj-ea"/>
                  <a:ea typeface="+mj-ea"/>
                </a:rPr>
                <a:t>4</a:t>
              </a:r>
              <a:endParaRPr lang="zh-CN" altLang="en-US" sz="2800" b="1" dirty="0">
                <a:solidFill>
                  <a:srgbClr val="0070C0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694235" y="4301558"/>
              <a:ext cx="533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rgbClr val="0070C0"/>
                  </a:solidFill>
                  <a:latin typeface="+mj-ea"/>
                  <a:ea typeface="+mj-ea"/>
                </a:rPr>
                <a:t>5</a:t>
              </a:r>
              <a:endParaRPr lang="zh-CN" altLang="en-US" sz="2800" b="1" dirty="0">
                <a:solidFill>
                  <a:srgbClr val="0070C0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694235" y="3160189"/>
              <a:ext cx="533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rgbClr val="0070C0"/>
                  </a:solidFill>
                  <a:latin typeface="+mj-ea"/>
                  <a:ea typeface="+mj-ea"/>
                </a:rPr>
                <a:t>6</a:t>
              </a:r>
              <a:endParaRPr lang="zh-CN" altLang="en-US" sz="2800" b="1" dirty="0">
                <a:solidFill>
                  <a:srgbClr val="0070C0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023655" y="1290020"/>
            <a:ext cx="3276616" cy="949811"/>
            <a:chOff x="5023655" y="1290020"/>
            <a:chExt cx="3276616" cy="949811"/>
          </a:xfrm>
        </p:grpSpPr>
        <p:sp>
          <p:nvSpPr>
            <p:cNvPr id="15" name="矩形 6"/>
            <p:cNvSpPr>
              <a:spLocks noChangeArrowheads="1"/>
            </p:cNvSpPr>
            <p:nvPr/>
          </p:nvSpPr>
          <p:spPr bwMode="auto">
            <a:xfrm>
              <a:off x="5023655" y="1779456"/>
              <a:ext cx="3276616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提供优质的视频教学</a:t>
              </a:r>
              <a:endPara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矩形 7"/>
            <p:cNvSpPr>
              <a:spLocks noChangeArrowheads="1"/>
            </p:cNvSpPr>
            <p:nvPr/>
          </p:nvSpPr>
          <p:spPr bwMode="auto">
            <a:xfrm>
              <a:off x="5609665" y="1290020"/>
              <a:ext cx="30988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458587" y="2852106"/>
            <a:ext cx="3177141" cy="670959"/>
            <a:chOff x="7458587" y="2852106"/>
            <a:chExt cx="3177141" cy="670959"/>
          </a:xfrm>
        </p:grpSpPr>
        <p:sp>
          <p:nvSpPr>
            <p:cNvPr id="17" name="矩形 6"/>
            <p:cNvSpPr>
              <a:spLocks noChangeArrowheads="1"/>
            </p:cNvSpPr>
            <p:nvPr/>
          </p:nvSpPr>
          <p:spPr bwMode="auto">
            <a:xfrm>
              <a:off x="7458682" y="3062690"/>
              <a:ext cx="3177046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整合机器人比赛的相关信息</a:t>
              </a:r>
              <a:endPara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矩形 7"/>
            <p:cNvSpPr>
              <a:spLocks noChangeArrowheads="1"/>
            </p:cNvSpPr>
            <p:nvPr/>
          </p:nvSpPr>
          <p:spPr bwMode="auto">
            <a:xfrm>
              <a:off x="7458587" y="2852106"/>
              <a:ext cx="30988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483257" y="4474278"/>
            <a:ext cx="3267311" cy="829945"/>
            <a:chOff x="7483257" y="4474278"/>
            <a:chExt cx="3267311" cy="829945"/>
          </a:xfrm>
        </p:grpSpPr>
        <p:sp>
          <p:nvSpPr>
            <p:cNvPr id="19" name="矩形 6"/>
            <p:cNvSpPr>
              <a:spLocks noChangeArrowheads="1"/>
            </p:cNvSpPr>
            <p:nvPr/>
          </p:nvSpPr>
          <p:spPr bwMode="auto">
            <a:xfrm>
              <a:off x="7573522" y="4474278"/>
              <a:ext cx="3177046" cy="8299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整合高质量的机器人培训机构信息</a:t>
              </a:r>
              <a:endPara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矩形 7"/>
            <p:cNvSpPr>
              <a:spLocks noChangeArrowheads="1"/>
            </p:cNvSpPr>
            <p:nvPr/>
          </p:nvSpPr>
          <p:spPr bwMode="auto">
            <a:xfrm>
              <a:off x="7483257" y="4474389"/>
              <a:ext cx="30988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515276" y="5528387"/>
            <a:ext cx="3277941" cy="667210"/>
            <a:chOff x="4515276" y="5528387"/>
            <a:chExt cx="3277941" cy="667210"/>
          </a:xfrm>
        </p:grpSpPr>
        <p:sp>
          <p:nvSpPr>
            <p:cNvPr id="21" name="矩形 6"/>
            <p:cNvSpPr>
              <a:spLocks noChangeArrowheads="1"/>
            </p:cNvSpPr>
            <p:nvPr/>
          </p:nvSpPr>
          <p:spPr bwMode="auto">
            <a:xfrm>
              <a:off x="4515276" y="5735222"/>
              <a:ext cx="3277941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提供模拟平台进行日常测试</a:t>
              </a:r>
              <a:endPara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矩形 7"/>
            <p:cNvSpPr>
              <a:spLocks noChangeArrowheads="1"/>
            </p:cNvSpPr>
            <p:nvPr/>
          </p:nvSpPr>
          <p:spPr bwMode="auto">
            <a:xfrm>
              <a:off x="5070458" y="5528387"/>
              <a:ext cx="30988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144056" y="4478326"/>
            <a:ext cx="3371451" cy="783317"/>
            <a:chOff x="1144056" y="4478326"/>
            <a:chExt cx="3371451" cy="783317"/>
          </a:xfrm>
        </p:grpSpPr>
        <p:sp>
          <p:nvSpPr>
            <p:cNvPr id="23" name="矩形 6"/>
            <p:cNvSpPr>
              <a:spLocks noChangeArrowheads="1"/>
            </p:cNvSpPr>
            <p:nvPr/>
          </p:nvSpPr>
          <p:spPr bwMode="auto">
            <a:xfrm>
              <a:off x="1338461" y="4801268"/>
              <a:ext cx="3177046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对学生和家长进行比赛指导</a:t>
              </a:r>
              <a:endPara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7"/>
            <p:cNvSpPr>
              <a:spLocks noChangeArrowheads="1"/>
            </p:cNvSpPr>
            <p:nvPr/>
          </p:nvSpPr>
          <p:spPr bwMode="auto">
            <a:xfrm>
              <a:off x="1144056" y="4478326"/>
              <a:ext cx="30988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119386" y="2482774"/>
            <a:ext cx="3177046" cy="1225301"/>
            <a:chOff x="1119386" y="2482774"/>
            <a:chExt cx="3177046" cy="1225301"/>
          </a:xfrm>
        </p:grpSpPr>
        <p:sp>
          <p:nvSpPr>
            <p:cNvPr id="25" name="矩形 6"/>
            <p:cNvSpPr>
              <a:spLocks noChangeArrowheads="1"/>
            </p:cNvSpPr>
            <p:nvPr/>
          </p:nvSpPr>
          <p:spPr bwMode="auto">
            <a:xfrm>
              <a:off x="1119386" y="2878130"/>
              <a:ext cx="3177046" cy="8299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发展成为一个官方的线上线下为一体的标准化服务平台</a:t>
              </a:r>
              <a:endPara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矩形 7"/>
            <p:cNvSpPr>
              <a:spLocks noChangeArrowheads="1"/>
            </p:cNvSpPr>
            <p:nvPr/>
          </p:nvSpPr>
          <p:spPr bwMode="auto">
            <a:xfrm>
              <a:off x="1153818" y="2482774"/>
              <a:ext cx="30988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b="1" dirty="0">
                <a:solidFill>
                  <a:srgbClr val="0070C0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5" y="5514683"/>
            <a:ext cx="1559734" cy="15219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7"/>
          <p:cNvGrpSpPr/>
          <p:nvPr/>
        </p:nvGrpSpPr>
        <p:grpSpPr>
          <a:xfrm>
            <a:off x="1237303" y="1229796"/>
            <a:ext cx="4583972" cy="4855246"/>
            <a:chOff x="950284" y="2059774"/>
            <a:chExt cx="3788406" cy="4012600"/>
          </a:xfrm>
        </p:grpSpPr>
        <p:sp>
          <p:nvSpPr>
            <p:cNvPr id="7" name="Freeform 5"/>
            <p:cNvSpPr/>
            <p:nvPr/>
          </p:nvSpPr>
          <p:spPr bwMode="auto">
            <a:xfrm>
              <a:off x="1863217" y="5309576"/>
              <a:ext cx="843589" cy="762798"/>
            </a:xfrm>
            <a:custGeom>
              <a:avLst/>
              <a:gdLst>
                <a:gd name="T0" fmla="*/ 1253 w 1253"/>
                <a:gd name="T1" fmla="*/ 1133 h 1133"/>
                <a:gd name="T2" fmla="*/ 0 w 1253"/>
                <a:gd name="T3" fmla="*/ 1133 h 1133"/>
                <a:gd name="T4" fmla="*/ 151 w 1253"/>
                <a:gd name="T5" fmla="*/ 0 h 1133"/>
                <a:gd name="T6" fmla="*/ 1102 w 1253"/>
                <a:gd name="T7" fmla="*/ 0 h 1133"/>
                <a:gd name="T8" fmla="*/ 1253 w 1253"/>
                <a:gd name="T9" fmla="*/ 1133 h 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3" h="1133">
                  <a:moveTo>
                    <a:pt x="1253" y="1133"/>
                  </a:moveTo>
                  <a:lnTo>
                    <a:pt x="0" y="1133"/>
                  </a:lnTo>
                  <a:lnTo>
                    <a:pt x="151" y="0"/>
                  </a:lnTo>
                  <a:lnTo>
                    <a:pt x="1102" y="0"/>
                  </a:lnTo>
                  <a:lnTo>
                    <a:pt x="1253" y="1133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1894860" y="5309576"/>
              <a:ext cx="778283" cy="517733"/>
            </a:xfrm>
            <a:custGeom>
              <a:avLst/>
              <a:gdLst>
                <a:gd name="T0" fmla="*/ 1156 w 1156"/>
                <a:gd name="T1" fmla="*/ 769 h 769"/>
                <a:gd name="T2" fmla="*/ 1055 w 1156"/>
                <a:gd name="T3" fmla="*/ 0 h 769"/>
                <a:gd name="T4" fmla="*/ 104 w 1156"/>
                <a:gd name="T5" fmla="*/ 0 h 769"/>
                <a:gd name="T6" fmla="*/ 0 w 1156"/>
                <a:gd name="T7" fmla="*/ 769 h 769"/>
                <a:gd name="T8" fmla="*/ 1156 w 1156"/>
                <a:gd name="T9" fmla="*/ 769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769">
                  <a:moveTo>
                    <a:pt x="1156" y="769"/>
                  </a:moveTo>
                  <a:lnTo>
                    <a:pt x="1055" y="0"/>
                  </a:lnTo>
                  <a:lnTo>
                    <a:pt x="104" y="0"/>
                  </a:lnTo>
                  <a:lnTo>
                    <a:pt x="0" y="769"/>
                  </a:lnTo>
                  <a:lnTo>
                    <a:pt x="1156" y="769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950284" y="3625092"/>
              <a:ext cx="2668783" cy="1956479"/>
            </a:xfrm>
            <a:custGeom>
              <a:avLst/>
              <a:gdLst>
                <a:gd name="T0" fmla="*/ 1676 w 1676"/>
                <a:gd name="T1" fmla="*/ 1196 h 1229"/>
                <a:gd name="T2" fmla="*/ 1643 w 1676"/>
                <a:gd name="T3" fmla="*/ 1229 h 1229"/>
                <a:gd name="T4" fmla="*/ 33 w 1676"/>
                <a:gd name="T5" fmla="*/ 1229 h 1229"/>
                <a:gd name="T6" fmla="*/ 0 w 1676"/>
                <a:gd name="T7" fmla="*/ 1196 h 1229"/>
                <a:gd name="T8" fmla="*/ 0 w 1676"/>
                <a:gd name="T9" fmla="*/ 32 h 1229"/>
                <a:gd name="T10" fmla="*/ 33 w 1676"/>
                <a:gd name="T11" fmla="*/ 0 h 1229"/>
                <a:gd name="T12" fmla="*/ 1643 w 1676"/>
                <a:gd name="T13" fmla="*/ 0 h 1229"/>
                <a:gd name="T14" fmla="*/ 1676 w 1676"/>
                <a:gd name="T15" fmla="*/ 32 h 1229"/>
                <a:gd name="T16" fmla="*/ 1676 w 1676"/>
                <a:gd name="T17" fmla="*/ 1196 h 1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6" h="1229">
                  <a:moveTo>
                    <a:pt x="1676" y="1196"/>
                  </a:moveTo>
                  <a:cubicBezTo>
                    <a:pt x="1676" y="1214"/>
                    <a:pt x="1661" y="1229"/>
                    <a:pt x="1643" y="1229"/>
                  </a:cubicBezTo>
                  <a:cubicBezTo>
                    <a:pt x="33" y="1229"/>
                    <a:pt x="33" y="1229"/>
                    <a:pt x="33" y="1229"/>
                  </a:cubicBezTo>
                  <a:cubicBezTo>
                    <a:pt x="15" y="1229"/>
                    <a:pt x="0" y="1214"/>
                    <a:pt x="0" y="119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1643" y="0"/>
                    <a:pt x="1643" y="0"/>
                    <a:pt x="1643" y="0"/>
                  </a:cubicBezTo>
                  <a:cubicBezTo>
                    <a:pt x="1661" y="0"/>
                    <a:pt x="1676" y="15"/>
                    <a:pt x="1676" y="32"/>
                  </a:cubicBezTo>
                  <a:lnTo>
                    <a:pt x="1676" y="119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950284" y="5232825"/>
              <a:ext cx="2668783" cy="348746"/>
            </a:xfrm>
            <a:custGeom>
              <a:avLst/>
              <a:gdLst>
                <a:gd name="T0" fmla="*/ 0 w 1676"/>
                <a:gd name="T1" fmla="*/ 0 h 219"/>
                <a:gd name="T2" fmla="*/ 0 w 1676"/>
                <a:gd name="T3" fmla="*/ 186 h 219"/>
                <a:gd name="T4" fmla="*/ 33 w 1676"/>
                <a:gd name="T5" fmla="*/ 219 h 219"/>
                <a:gd name="T6" fmla="*/ 1643 w 1676"/>
                <a:gd name="T7" fmla="*/ 219 h 219"/>
                <a:gd name="T8" fmla="*/ 1676 w 1676"/>
                <a:gd name="T9" fmla="*/ 186 h 219"/>
                <a:gd name="T10" fmla="*/ 1676 w 1676"/>
                <a:gd name="T11" fmla="*/ 0 h 219"/>
                <a:gd name="T12" fmla="*/ 0 w 1676"/>
                <a:gd name="T13" fmla="*/ 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6" h="219">
                  <a:moveTo>
                    <a:pt x="0" y="0"/>
                  </a:moveTo>
                  <a:cubicBezTo>
                    <a:pt x="0" y="186"/>
                    <a:pt x="0" y="186"/>
                    <a:pt x="0" y="186"/>
                  </a:cubicBezTo>
                  <a:cubicBezTo>
                    <a:pt x="0" y="204"/>
                    <a:pt x="15" y="219"/>
                    <a:pt x="33" y="219"/>
                  </a:cubicBezTo>
                  <a:cubicBezTo>
                    <a:pt x="1643" y="219"/>
                    <a:pt x="1643" y="219"/>
                    <a:pt x="1643" y="219"/>
                  </a:cubicBezTo>
                  <a:cubicBezTo>
                    <a:pt x="1661" y="219"/>
                    <a:pt x="1676" y="204"/>
                    <a:pt x="1676" y="186"/>
                  </a:cubicBezTo>
                  <a:cubicBezTo>
                    <a:pt x="1676" y="0"/>
                    <a:pt x="1676" y="0"/>
                    <a:pt x="16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" name="Rectangle 9"/>
            <p:cNvSpPr>
              <a:spLocks noChangeArrowheads="1"/>
            </p:cNvSpPr>
            <p:nvPr/>
          </p:nvSpPr>
          <p:spPr bwMode="auto">
            <a:xfrm>
              <a:off x="1074836" y="3722041"/>
              <a:ext cx="2420352" cy="1510784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2" name="Freeform 10"/>
            <p:cNvSpPr/>
            <p:nvPr/>
          </p:nvSpPr>
          <p:spPr bwMode="auto">
            <a:xfrm>
              <a:off x="1709715" y="6025919"/>
              <a:ext cx="1149920" cy="46455"/>
            </a:xfrm>
            <a:custGeom>
              <a:avLst/>
              <a:gdLst>
                <a:gd name="T0" fmla="*/ 693 w 722"/>
                <a:gd name="T1" fmla="*/ 0 h 29"/>
                <a:gd name="T2" fmla="*/ 29 w 722"/>
                <a:gd name="T3" fmla="*/ 0 h 29"/>
                <a:gd name="T4" fmla="*/ 0 w 722"/>
                <a:gd name="T5" fmla="*/ 29 h 29"/>
                <a:gd name="T6" fmla="*/ 722 w 722"/>
                <a:gd name="T7" fmla="*/ 29 h 29"/>
                <a:gd name="T8" fmla="*/ 693 w 722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2" h="29">
                  <a:moveTo>
                    <a:pt x="693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722" y="29"/>
                    <a:pt x="722" y="29"/>
                    <a:pt x="722" y="29"/>
                  </a:cubicBezTo>
                  <a:cubicBezTo>
                    <a:pt x="722" y="13"/>
                    <a:pt x="709" y="0"/>
                    <a:pt x="693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3" name="Freeform 11"/>
            <p:cNvSpPr>
              <a:spLocks noEditPoints="1"/>
            </p:cNvSpPr>
            <p:nvPr/>
          </p:nvSpPr>
          <p:spPr bwMode="auto">
            <a:xfrm>
              <a:off x="1017920" y="4095878"/>
              <a:ext cx="2542885" cy="1136454"/>
            </a:xfrm>
            <a:custGeom>
              <a:avLst/>
              <a:gdLst>
                <a:gd name="T0" fmla="*/ 1533 w 1597"/>
                <a:gd name="T1" fmla="*/ 472 h 714"/>
                <a:gd name="T2" fmla="*/ 1534 w 1597"/>
                <a:gd name="T3" fmla="*/ 459 h 714"/>
                <a:gd name="T4" fmla="*/ 1396 w 1597"/>
                <a:gd name="T5" fmla="*/ 328 h 714"/>
                <a:gd name="T6" fmla="*/ 1285 w 1597"/>
                <a:gd name="T7" fmla="*/ 381 h 714"/>
                <a:gd name="T8" fmla="*/ 1266 w 1597"/>
                <a:gd name="T9" fmla="*/ 376 h 714"/>
                <a:gd name="T10" fmla="*/ 1107 w 1597"/>
                <a:gd name="T11" fmla="*/ 238 h 714"/>
                <a:gd name="T12" fmla="*/ 1008 w 1597"/>
                <a:gd name="T13" fmla="*/ 271 h 714"/>
                <a:gd name="T14" fmla="*/ 896 w 1597"/>
                <a:gd name="T15" fmla="*/ 208 h 714"/>
                <a:gd name="T16" fmla="*/ 846 w 1597"/>
                <a:gd name="T17" fmla="*/ 218 h 714"/>
                <a:gd name="T18" fmla="*/ 707 w 1597"/>
                <a:gd name="T19" fmla="*/ 107 h 714"/>
                <a:gd name="T20" fmla="*/ 690 w 1597"/>
                <a:gd name="T21" fmla="*/ 108 h 714"/>
                <a:gd name="T22" fmla="*/ 575 w 1597"/>
                <a:gd name="T23" fmla="*/ 0 h 714"/>
                <a:gd name="T24" fmla="*/ 472 w 1597"/>
                <a:gd name="T25" fmla="*/ 61 h 714"/>
                <a:gd name="T26" fmla="*/ 460 w 1597"/>
                <a:gd name="T27" fmla="*/ 59 h 714"/>
                <a:gd name="T28" fmla="*/ 400 w 1597"/>
                <a:gd name="T29" fmla="*/ 116 h 714"/>
                <a:gd name="T30" fmla="*/ 402 w 1597"/>
                <a:gd name="T31" fmla="*/ 133 h 714"/>
                <a:gd name="T32" fmla="*/ 333 w 1597"/>
                <a:gd name="T33" fmla="*/ 210 h 714"/>
                <a:gd name="T34" fmla="*/ 311 w 1597"/>
                <a:gd name="T35" fmla="*/ 208 h 714"/>
                <a:gd name="T36" fmla="*/ 213 w 1597"/>
                <a:gd name="T37" fmla="*/ 286 h 714"/>
                <a:gd name="T38" fmla="*/ 109 w 1597"/>
                <a:gd name="T39" fmla="*/ 437 h 714"/>
                <a:gd name="T40" fmla="*/ 109 w 1597"/>
                <a:gd name="T41" fmla="*/ 451 h 714"/>
                <a:gd name="T42" fmla="*/ 0 w 1597"/>
                <a:gd name="T43" fmla="*/ 633 h 714"/>
                <a:gd name="T44" fmla="*/ 17 w 1597"/>
                <a:gd name="T45" fmla="*/ 714 h 714"/>
                <a:gd name="T46" fmla="*/ 1546 w 1597"/>
                <a:gd name="T47" fmla="*/ 714 h 714"/>
                <a:gd name="T48" fmla="*/ 1597 w 1597"/>
                <a:gd name="T49" fmla="*/ 598 h 714"/>
                <a:gd name="T50" fmla="*/ 1533 w 1597"/>
                <a:gd name="T51" fmla="*/ 472 h 714"/>
                <a:gd name="T52" fmla="*/ 581 w 1597"/>
                <a:gd name="T53" fmla="*/ 390 h 714"/>
                <a:gd name="T54" fmla="*/ 564 w 1597"/>
                <a:gd name="T55" fmla="*/ 356 h 714"/>
                <a:gd name="T56" fmla="*/ 595 w 1597"/>
                <a:gd name="T57" fmla="*/ 319 h 714"/>
                <a:gd name="T58" fmla="*/ 615 w 1597"/>
                <a:gd name="T59" fmla="*/ 340 h 714"/>
                <a:gd name="T60" fmla="*/ 609 w 1597"/>
                <a:gd name="T61" fmla="*/ 376 h 714"/>
                <a:gd name="T62" fmla="*/ 610 w 1597"/>
                <a:gd name="T63" fmla="*/ 382 h 714"/>
                <a:gd name="T64" fmla="*/ 581 w 1597"/>
                <a:gd name="T65" fmla="*/ 390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97" h="714">
                  <a:moveTo>
                    <a:pt x="1533" y="472"/>
                  </a:moveTo>
                  <a:cubicBezTo>
                    <a:pt x="1534" y="468"/>
                    <a:pt x="1534" y="463"/>
                    <a:pt x="1534" y="459"/>
                  </a:cubicBezTo>
                  <a:cubicBezTo>
                    <a:pt x="1534" y="386"/>
                    <a:pt x="1472" y="328"/>
                    <a:pt x="1396" y="328"/>
                  </a:cubicBezTo>
                  <a:cubicBezTo>
                    <a:pt x="1350" y="328"/>
                    <a:pt x="1310" y="349"/>
                    <a:pt x="1285" y="381"/>
                  </a:cubicBezTo>
                  <a:cubicBezTo>
                    <a:pt x="1279" y="379"/>
                    <a:pt x="1273" y="377"/>
                    <a:pt x="1266" y="376"/>
                  </a:cubicBezTo>
                  <a:cubicBezTo>
                    <a:pt x="1259" y="299"/>
                    <a:pt x="1190" y="238"/>
                    <a:pt x="1107" y="238"/>
                  </a:cubicBezTo>
                  <a:cubicBezTo>
                    <a:pt x="1069" y="238"/>
                    <a:pt x="1035" y="251"/>
                    <a:pt x="1008" y="271"/>
                  </a:cubicBezTo>
                  <a:cubicBezTo>
                    <a:pt x="986" y="233"/>
                    <a:pt x="945" y="208"/>
                    <a:pt x="896" y="208"/>
                  </a:cubicBezTo>
                  <a:cubicBezTo>
                    <a:pt x="878" y="208"/>
                    <a:pt x="861" y="211"/>
                    <a:pt x="846" y="218"/>
                  </a:cubicBezTo>
                  <a:cubicBezTo>
                    <a:pt x="835" y="155"/>
                    <a:pt x="777" y="107"/>
                    <a:pt x="707" y="107"/>
                  </a:cubicBezTo>
                  <a:cubicBezTo>
                    <a:pt x="702" y="107"/>
                    <a:pt x="696" y="107"/>
                    <a:pt x="690" y="108"/>
                  </a:cubicBezTo>
                  <a:cubicBezTo>
                    <a:pt x="690" y="48"/>
                    <a:pt x="638" y="0"/>
                    <a:pt x="575" y="0"/>
                  </a:cubicBezTo>
                  <a:cubicBezTo>
                    <a:pt x="530" y="0"/>
                    <a:pt x="491" y="25"/>
                    <a:pt x="472" y="61"/>
                  </a:cubicBezTo>
                  <a:cubicBezTo>
                    <a:pt x="468" y="60"/>
                    <a:pt x="464" y="59"/>
                    <a:pt x="460" y="59"/>
                  </a:cubicBezTo>
                  <a:cubicBezTo>
                    <a:pt x="427" y="59"/>
                    <a:pt x="400" y="85"/>
                    <a:pt x="400" y="116"/>
                  </a:cubicBezTo>
                  <a:cubicBezTo>
                    <a:pt x="400" y="122"/>
                    <a:pt x="401" y="127"/>
                    <a:pt x="402" y="133"/>
                  </a:cubicBezTo>
                  <a:cubicBezTo>
                    <a:pt x="370" y="149"/>
                    <a:pt x="345" y="177"/>
                    <a:pt x="333" y="210"/>
                  </a:cubicBezTo>
                  <a:cubicBezTo>
                    <a:pt x="326" y="209"/>
                    <a:pt x="319" y="208"/>
                    <a:pt x="311" y="208"/>
                  </a:cubicBezTo>
                  <a:cubicBezTo>
                    <a:pt x="262" y="208"/>
                    <a:pt x="221" y="242"/>
                    <a:pt x="213" y="286"/>
                  </a:cubicBezTo>
                  <a:cubicBezTo>
                    <a:pt x="151" y="312"/>
                    <a:pt x="109" y="370"/>
                    <a:pt x="109" y="437"/>
                  </a:cubicBezTo>
                  <a:cubicBezTo>
                    <a:pt x="109" y="442"/>
                    <a:pt x="109" y="446"/>
                    <a:pt x="109" y="451"/>
                  </a:cubicBezTo>
                  <a:cubicBezTo>
                    <a:pt x="44" y="488"/>
                    <a:pt x="0" y="555"/>
                    <a:pt x="0" y="633"/>
                  </a:cubicBezTo>
                  <a:cubicBezTo>
                    <a:pt x="0" y="661"/>
                    <a:pt x="6" y="689"/>
                    <a:pt x="17" y="714"/>
                  </a:cubicBezTo>
                  <a:cubicBezTo>
                    <a:pt x="1546" y="714"/>
                    <a:pt x="1546" y="714"/>
                    <a:pt x="1546" y="714"/>
                  </a:cubicBezTo>
                  <a:cubicBezTo>
                    <a:pt x="1578" y="684"/>
                    <a:pt x="1597" y="644"/>
                    <a:pt x="1597" y="598"/>
                  </a:cubicBezTo>
                  <a:cubicBezTo>
                    <a:pt x="1597" y="547"/>
                    <a:pt x="1572" y="502"/>
                    <a:pt x="1533" y="472"/>
                  </a:cubicBezTo>
                  <a:close/>
                  <a:moveTo>
                    <a:pt x="581" y="390"/>
                  </a:moveTo>
                  <a:cubicBezTo>
                    <a:pt x="578" y="377"/>
                    <a:pt x="572" y="365"/>
                    <a:pt x="564" y="356"/>
                  </a:cubicBezTo>
                  <a:cubicBezTo>
                    <a:pt x="576" y="345"/>
                    <a:pt x="587" y="333"/>
                    <a:pt x="595" y="319"/>
                  </a:cubicBezTo>
                  <a:cubicBezTo>
                    <a:pt x="601" y="327"/>
                    <a:pt x="608" y="334"/>
                    <a:pt x="615" y="340"/>
                  </a:cubicBezTo>
                  <a:cubicBezTo>
                    <a:pt x="611" y="351"/>
                    <a:pt x="609" y="363"/>
                    <a:pt x="609" y="376"/>
                  </a:cubicBezTo>
                  <a:cubicBezTo>
                    <a:pt x="609" y="378"/>
                    <a:pt x="610" y="380"/>
                    <a:pt x="610" y="382"/>
                  </a:cubicBezTo>
                  <a:cubicBezTo>
                    <a:pt x="600" y="384"/>
                    <a:pt x="590" y="386"/>
                    <a:pt x="581" y="39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4" name="Freeform 12"/>
            <p:cNvSpPr/>
            <p:nvPr/>
          </p:nvSpPr>
          <p:spPr bwMode="auto">
            <a:xfrm>
              <a:off x="1810030" y="3099280"/>
              <a:ext cx="1890500" cy="1993508"/>
            </a:xfrm>
            <a:custGeom>
              <a:avLst/>
              <a:gdLst>
                <a:gd name="T0" fmla="*/ 1060 w 1187"/>
                <a:gd name="T1" fmla="*/ 0 h 1252"/>
                <a:gd name="T2" fmla="*/ 832 w 1187"/>
                <a:gd name="T3" fmla="*/ 228 h 1252"/>
                <a:gd name="T4" fmla="*/ 729 w 1187"/>
                <a:gd name="T5" fmla="*/ 312 h 1252"/>
                <a:gd name="T6" fmla="*/ 512 w 1187"/>
                <a:gd name="T7" fmla="*/ 432 h 1252"/>
                <a:gd name="T8" fmla="*/ 342 w 1187"/>
                <a:gd name="T9" fmla="*/ 509 h 1252"/>
                <a:gd name="T10" fmla="*/ 222 w 1187"/>
                <a:gd name="T11" fmla="*/ 568 h 1252"/>
                <a:gd name="T12" fmla="*/ 141 w 1187"/>
                <a:gd name="T13" fmla="*/ 619 h 1252"/>
                <a:gd name="T14" fmla="*/ 88 w 1187"/>
                <a:gd name="T15" fmla="*/ 664 h 1252"/>
                <a:gd name="T16" fmla="*/ 53 w 1187"/>
                <a:gd name="T17" fmla="*/ 704 h 1252"/>
                <a:gd name="T18" fmla="*/ 14 w 1187"/>
                <a:gd name="T19" fmla="*/ 777 h 1252"/>
                <a:gd name="T20" fmla="*/ 0 w 1187"/>
                <a:gd name="T21" fmla="*/ 862 h 1252"/>
                <a:gd name="T22" fmla="*/ 15 w 1187"/>
                <a:gd name="T23" fmla="*/ 954 h 1252"/>
                <a:gd name="T24" fmla="*/ 84 w 1187"/>
                <a:gd name="T25" fmla="*/ 1095 h 1252"/>
                <a:gd name="T26" fmla="*/ 210 w 1187"/>
                <a:gd name="T27" fmla="*/ 1252 h 1252"/>
                <a:gd name="T28" fmla="*/ 342 w 1187"/>
                <a:gd name="T29" fmla="*/ 1129 h 1252"/>
                <a:gd name="T30" fmla="*/ 263 w 1187"/>
                <a:gd name="T31" fmla="*/ 1036 h 1252"/>
                <a:gd name="T32" fmla="*/ 197 w 1187"/>
                <a:gd name="T33" fmla="*/ 929 h 1252"/>
                <a:gd name="T34" fmla="*/ 184 w 1187"/>
                <a:gd name="T35" fmla="*/ 890 h 1252"/>
                <a:gd name="T36" fmla="*/ 180 w 1187"/>
                <a:gd name="T37" fmla="*/ 862 h 1252"/>
                <a:gd name="T38" fmla="*/ 183 w 1187"/>
                <a:gd name="T39" fmla="*/ 841 h 1252"/>
                <a:gd name="T40" fmla="*/ 191 w 1187"/>
                <a:gd name="T41" fmla="*/ 822 h 1252"/>
                <a:gd name="T42" fmla="*/ 204 w 1187"/>
                <a:gd name="T43" fmla="*/ 803 h 1252"/>
                <a:gd name="T44" fmla="*/ 249 w 1187"/>
                <a:gd name="T45" fmla="*/ 763 h 1252"/>
                <a:gd name="T46" fmla="*/ 309 w 1187"/>
                <a:gd name="T47" fmla="*/ 726 h 1252"/>
                <a:gd name="T48" fmla="*/ 451 w 1187"/>
                <a:gd name="T49" fmla="*/ 657 h 1252"/>
                <a:gd name="T50" fmla="*/ 707 w 1187"/>
                <a:gd name="T51" fmla="*/ 535 h 1252"/>
                <a:gd name="T52" fmla="*/ 838 w 1187"/>
                <a:gd name="T53" fmla="*/ 456 h 1252"/>
                <a:gd name="T54" fmla="*/ 959 w 1187"/>
                <a:gd name="T55" fmla="*/ 355 h 1252"/>
                <a:gd name="T56" fmla="*/ 1152 w 1187"/>
                <a:gd name="T57" fmla="*/ 162 h 1252"/>
                <a:gd name="T58" fmla="*/ 1181 w 1187"/>
                <a:gd name="T59" fmla="*/ 133 h 1252"/>
                <a:gd name="T60" fmla="*/ 1187 w 1187"/>
                <a:gd name="T61" fmla="*/ 127 h 1252"/>
                <a:gd name="T62" fmla="*/ 1060 w 1187"/>
                <a:gd name="T63" fmla="*/ 0 h 1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87" h="1252">
                  <a:moveTo>
                    <a:pt x="1060" y="0"/>
                  </a:moveTo>
                  <a:cubicBezTo>
                    <a:pt x="1060" y="0"/>
                    <a:pt x="1043" y="16"/>
                    <a:pt x="832" y="228"/>
                  </a:cubicBezTo>
                  <a:cubicBezTo>
                    <a:pt x="801" y="258"/>
                    <a:pt x="766" y="286"/>
                    <a:pt x="729" y="312"/>
                  </a:cubicBezTo>
                  <a:cubicBezTo>
                    <a:pt x="663" y="358"/>
                    <a:pt x="588" y="396"/>
                    <a:pt x="512" y="432"/>
                  </a:cubicBezTo>
                  <a:cubicBezTo>
                    <a:pt x="455" y="459"/>
                    <a:pt x="397" y="484"/>
                    <a:pt x="342" y="509"/>
                  </a:cubicBezTo>
                  <a:cubicBezTo>
                    <a:pt x="300" y="528"/>
                    <a:pt x="260" y="547"/>
                    <a:pt x="222" y="568"/>
                  </a:cubicBezTo>
                  <a:cubicBezTo>
                    <a:pt x="194" y="584"/>
                    <a:pt x="167" y="600"/>
                    <a:pt x="141" y="619"/>
                  </a:cubicBezTo>
                  <a:cubicBezTo>
                    <a:pt x="122" y="633"/>
                    <a:pt x="104" y="648"/>
                    <a:pt x="88" y="664"/>
                  </a:cubicBezTo>
                  <a:cubicBezTo>
                    <a:pt x="75" y="677"/>
                    <a:pt x="63" y="690"/>
                    <a:pt x="53" y="704"/>
                  </a:cubicBezTo>
                  <a:cubicBezTo>
                    <a:pt x="37" y="726"/>
                    <a:pt x="24" y="751"/>
                    <a:pt x="14" y="777"/>
                  </a:cubicBezTo>
                  <a:cubicBezTo>
                    <a:pt x="5" y="804"/>
                    <a:pt x="0" y="833"/>
                    <a:pt x="0" y="862"/>
                  </a:cubicBezTo>
                  <a:cubicBezTo>
                    <a:pt x="0" y="893"/>
                    <a:pt x="5" y="923"/>
                    <a:pt x="15" y="954"/>
                  </a:cubicBezTo>
                  <a:cubicBezTo>
                    <a:pt x="29" y="1000"/>
                    <a:pt x="52" y="1046"/>
                    <a:pt x="84" y="1095"/>
                  </a:cubicBezTo>
                  <a:cubicBezTo>
                    <a:pt x="116" y="1144"/>
                    <a:pt x="158" y="1196"/>
                    <a:pt x="210" y="1252"/>
                  </a:cubicBezTo>
                  <a:cubicBezTo>
                    <a:pt x="342" y="1129"/>
                    <a:pt x="342" y="1129"/>
                    <a:pt x="342" y="1129"/>
                  </a:cubicBezTo>
                  <a:cubicBezTo>
                    <a:pt x="310" y="1096"/>
                    <a:pt x="284" y="1065"/>
                    <a:pt x="263" y="1036"/>
                  </a:cubicBezTo>
                  <a:cubicBezTo>
                    <a:pt x="231" y="994"/>
                    <a:pt x="209" y="958"/>
                    <a:pt x="197" y="929"/>
                  </a:cubicBezTo>
                  <a:cubicBezTo>
                    <a:pt x="191" y="914"/>
                    <a:pt x="186" y="901"/>
                    <a:pt x="184" y="890"/>
                  </a:cubicBezTo>
                  <a:cubicBezTo>
                    <a:pt x="181" y="879"/>
                    <a:pt x="180" y="870"/>
                    <a:pt x="180" y="862"/>
                  </a:cubicBezTo>
                  <a:cubicBezTo>
                    <a:pt x="180" y="854"/>
                    <a:pt x="181" y="847"/>
                    <a:pt x="183" y="841"/>
                  </a:cubicBezTo>
                  <a:cubicBezTo>
                    <a:pt x="185" y="834"/>
                    <a:pt x="187" y="829"/>
                    <a:pt x="191" y="822"/>
                  </a:cubicBezTo>
                  <a:cubicBezTo>
                    <a:pt x="194" y="816"/>
                    <a:pt x="198" y="810"/>
                    <a:pt x="204" y="803"/>
                  </a:cubicBezTo>
                  <a:cubicBezTo>
                    <a:pt x="214" y="791"/>
                    <a:pt x="229" y="777"/>
                    <a:pt x="249" y="763"/>
                  </a:cubicBezTo>
                  <a:cubicBezTo>
                    <a:pt x="266" y="751"/>
                    <a:pt x="286" y="738"/>
                    <a:pt x="309" y="726"/>
                  </a:cubicBezTo>
                  <a:cubicBezTo>
                    <a:pt x="349" y="703"/>
                    <a:pt x="398" y="681"/>
                    <a:pt x="451" y="657"/>
                  </a:cubicBezTo>
                  <a:cubicBezTo>
                    <a:pt x="530" y="621"/>
                    <a:pt x="619" y="583"/>
                    <a:pt x="707" y="535"/>
                  </a:cubicBezTo>
                  <a:cubicBezTo>
                    <a:pt x="752" y="512"/>
                    <a:pt x="796" y="485"/>
                    <a:pt x="838" y="456"/>
                  </a:cubicBezTo>
                  <a:cubicBezTo>
                    <a:pt x="880" y="426"/>
                    <a:pt x="921" y="393"/>
                    <a:pt x="959" y="355"/>
                  </a:cubicBezTo>
                  <a:cubicBezTo>
                    <a:pt x="1065" y="249"/>
                    <a:pt x="1122" y="192"/>
                    <a:pt x="1152" y="162"/>
                  </a:cubicBezTo>
                  <a:cubicBezTo>
                    <a:pt x="1168" y="146"/>
                    <a:pt x="1176" y="138"/>
                    <a:pt x="1181" y="133"/>
                  </a:cubicBezTo>
                  <a:cubicBezTo>
                    <a:pt x="1186" y="128"/>
                    <a:pt x="1187" y="127"/>
                    <a:pt x="1187" y="127"/>
                  </a:cubicBezTo>
                  <a:lnTo>
                    <a:pt x="1060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5" name="Freeform 13"/>
            <p:cNvSpPr/>
            <p:nvPr/>
          </p:nvSpPr>
          <p:spPr bwMode="auto">
            <a:xfrm>
              <a:off x="1194002" y="4629588"/>
              <a:ext cx="1920124" cy="603237"/>
            </a:xfrm>
            <a:custGeom>
              <a:avLst/>
              <a:gdLst>
                <a:gd name="T0" fmla="*/ 38 w 1206"/>
                <a:gd name="T1" fmla="*/ 379 h 379"/>
                <a:gd name="T2" fmla="*/ 0 w 1206"/>
                <a:gd name="T3" fmla="*/ 287 h 379"/>
                <a:gd name="T4" fmla="*/ 48 w 1206"/>
                <a:gd name="T5" fmla="*/ 186 h 379"/>
                <a:gd name="T6" fmla="*/ 48 w 1206"/>
                <a:gd name="T7" fmla="*/ 176 h 379"/>
                <a:gd name="T8" fmla="*/ 152 w 1206"/>
                <a:gd name="T9" fmla="*/ 71 h 379"/>
                <a:gd name="T10" fmla="*/ 236 w 1206"/>
                <a:gd name="T11" fmla="*/ 114 h 379"/>
                <a:gd name="T12" fmla="*/ 250 w 1206"/>
                <a:gd name="T13" fmla="*/ 110 h 379"/>
                <a:gd name="T14" fmla="*/ 370 w 1206"/>
                <a:gd name="T15" fmla="*/ 0 h 379"/>
                <a:gd name="T16" fmla="*/ 487 w 1206"/>
                <a:gd name="T17" fmla="*/ 91 h 379"/>
                <a:gd name="T18" fmla="*/ 501 w 1206"/>
                <a:gd name="T19" fmla="*/ 89 h 379"/>
                <a:gd name="T20" fmla="*/ 552 w 1206"/>
                <a:gd name="T21" fmla="*/ 110 h 379"/>
                <a:gd name="T22" fmla="*/ 552 w 1206"/>
                <a:gd name="T23" fmla="*/ 110 h 379"/>
                <a:gd name="T24" fmla="*/ 649 w 1206"/>
                <a:gd name="T25" fmla="*/ 13 h 379"/>
                <a:gd name="T26" fmla="*/ 746 w 1206"/>
                <a:gd name="T27" fmla="*/ 110 h 379"/>
                <a:gd name="T28" fmla="*/ 746 w 1206"/>
                <a:gd name="T29" fmla="*/ 115 h 379"/>
                <a:gd name="T30" fmla="*/ 767 w 1206"/>
                <a:gd name="T31" fmla="*/ 121 h 379"/>
                <a:gd name="T32" fmla="*/ 827 w 1206"/>
                <a:gd name="T33" fmla="*/ 71 h 379"/>
                <a:gd name="T34" fmla="*/ 877 w 1206"/>
                <a:gd name="T35" fmla="*/ 98 h 379"/>
                <a:gd name="T36" fmla="*/ 993 w 1206"/>
                <a:gd name="T37" fmla="*/ 27 h 379"/>
                <a:gd name="T38" fmla="*/ 1124 w 1206"/>
                <a:gd name="T39" fmla="*/ 158 h 379"/>
                <a:gd name="T40" fmla="*/ 1123 w 1206"/>
                <a:gd name="T41" fmla="*/ 170 h 379"/>
                <a:gd name="T42" fmla="*/ 1206 w 1206"/>
                <a:gd name="T43" fmla="*/ 314 h 379"/>
                <a:gd name="T44" fmla="*/ 1193 w 1206"/>
                <a:gd name="T45" fmla="*/ 379 h 379"/>
                <a:gd name="T46" fmla="*/ 38 w 1206"/>
                <a:gd name="T47" fmla="*/ 379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06" h="379">
                  <a:moveTo>
                    <a:pt x="38" y="379"/>
                  </a:moveTo>
                  <a:cubicBezTo>
                    <a:pt x="15" y="355"/>
                    <a:pt x="0" y="323"/>
                    <a:pt x="0" y="287"/>
                  </a:cubicBezTo>
                  <a:cubicBezTo>
                    <a:pt x="0" y="246"/>
                    <a:pt x="19" y="210"/>
                    <a:pt x="48" y="186"/>
                  </a:cubicBezTo>
                  <a:cubicBezTo>
                    <a:pt x="48" y="183"/>
                    <a:pt x="48" y="179"/>
                    <a:pt x="48" y="176"/>
                  </a:cubicBezTo>
                  <a:cubicBezTo>
                    <a:pt x="48" y="118"/>
                    <a:pt x="94" y="71"/>
                    <a:pt x="152" y="71"/>
                  </a:cubicBezTo>
                  <a:cubicBezTo>
                    <a:pt x="186" y="71"/>
                    <a:pt x="217" y="88"/>
                    <a:pt x="236" y="114"/>
                  </a:cubicBezTo>
                  <a:cubicBezTo>
                    <a:pt x="240" y="112"/>
                    <a:pt x="245" y="111"/>
                    <a:pt x="250" y="110"/>
                  </a:cubicBezTo>
                  <a:cubicBezTo>
                    <a:pt x="256" y="49"/>
                    <a:pt x="307" y="0"/>
                    <a:pt x="370" y="0"/>
                  </a:cubicBezTo>
                  <a:cubicBezTo>
                    <a:pt x="427" y="0"/>
                    <a:pt x="474" y="39"/>
                    <a:pt x="487" y="91"/>
                  </a:cubicBezTo>
                  <a:cubicBezTo>
                    <a:pt x="492" y="90"/>
                    <a:pt x="496" y="89"/>
                    <a:pt x="501" y="89"/>
                  </a:cubicBezTo>
                  <a:cubicBezTo>
                    <a:pt x="521" y="89"/>
                    <a:pt x="539" y="97"/>
                    <a:pt x="552" y="110"/>
                  </a:cubicBezTo>
                  <a:cubicBezTo>
                    <a:pt x="552" y="110"/>
                    <a:pt x="552" y="110"/>
                    <a:pt x="552" y="110"/>
                  </a:cubicBezTo>
                  <a:cubicBezTo>
                    <a:pt x="552" y="56"/>
                    <a:pt x="596" y="13"/>
                    <a:pt x="649" y="13"/>
                  </a:cubicBezTo>
                  <a:cubicBezTo>
                    <a:pt x="703" y="13"/>
                    <a:pt x="746" y="56"/>
                    <a:pt x="746" y="110"/>
                  </a:cubicBezTo>
                  <a:cubicBezTo>
                    <a:pt x="746" y="111"/>
                    <a:pt x="746" y="113"/>
                    <a:pt x="746" y="115"/>
                  </a:cubicBezTo>
                  <a:cubicBezTo>
                    <a:pt x="753" y="116"/>
                    <a:pt x="760" y="118"/>
                    <a:pt x="767" y="121"/>
                  </a:cubicBezTo>
                  <a:cubicBezTo>
                    <a:pt x="773" y="93"/>
                    <a:pt x="797" y="71"/>
                    <a:pt x="827" y="71"/>
                  </a:cubicBezTo>
                  <a:cubicBezTo>
                    <a:pt x="848" y="71"/>
                    <a:pt x="866" y="82"/>
                    <a:pt x="877" y="98"/>
                  </a:cubicBezTo>
                  <a:cubicBezTo>
                    <a:pt x="899" y="56"/>
                    <a:pt x="943" y="27"/>
                    <a:pt x="993" y="27"/>
                  </a:cubicBezTo>
                  <a:cubicBezTo>
                    <a:pt x="1065" y="27"/>
                    <a:pt x="1124" y="86"/>
                    <a:pt x="1124" y="158"/>
                  </a:cubicBezTo>
                  <a:cubicBezTo>
                    <a:pt x="1124" y="162"/>
                    <a:pt x="1124" y="166"/>
                    <a:pt x="1123" y="170"/>
                  </a:cubicBezTo>
                  <a:cubicBezTo>
                    <a:pt x="1173" y="199"/>
                    <a:pt x="1206" y="253"/>
                    <a:pt x="1206" y="314"/>
                  </a:cubicBezTo>
                  <a:cubicBezTo>
                    <a:pt x="1206" y="337"/>
                    <a:pt x="1201" y="359"/>
                    <a:pt x="1193" y="379"/>
                  </a:cubicBezTo>
                  <a:lnTo>
                    <a:pt x="38" y="379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6" name="Freeform 14"/>
            <p:cNvSpPr/>
            <p:nvPr/>
          </p:nvSpPr>
          <p:spPr bwMode="auto">
            <a:xfrm>
              <a:off x="1845713" y="3123517"/>
              <a:ext cx="1829234" cy="1945707"/>
            </a:xfrm>
            <a:custGeom>
              <a:avLst/>
              <a:gdLst>
                <a:gd name="T0" fmla="*/ 1053 w 1149"/>
                <a:gd name="T1" fmla="*/ 0 h 1222"/>
                <a:gd name="T2" fmla="*/ 825 w 1149"/>
                <a:gd name="T3" fmla="*/ 228 h 1222"/>
                <a:gd name="T4" fmla="*/ 597 w 1149"/>
                <a:gd name="T5" fmla="*/ 389 h 1222"/>
                <a:gd name="T6" fmla="*/ 401 w 1149"/>
                <a:gd name="T7" fmla="*/ 481 h 1222"/>
                <a:gd name="T8" fmla="*/ 260 w 1149"/>
                <a:gd name="T9" fmla="*/ 547 h 1222"/>
                <a:gd name="T10" fmla="*/ 165 w 1149"/>
                <a:gd name="T11" fmla="*/ 600 h 1222"/>
                <a:gd name="T12" fmla="*/ 102 w 1149"/>
                <a:gd name="T13" fmla="*/ 645 h 1222"/>
                <a:gd name="T14" fmla="*/ 62 w 1149"/>
                <a:gd name="T15" fmla="*/ 686 h 1222"/>
                <a:gd name="T16" fmla="*/ 17 w 1149"/>
                <a:gd name="T17" fmla="*/ 759 h 1222"/>
                <a:gd name="T18" fmla="*/ 0 w 1149"/>
                <a:gd name="T19" fmla="*/ 847 h 1222"/>
                <a:gd name="T20" fmla="*/ 14 w 1149"/>
                <a:gd name="T21" fmla="*/ 933 h 1222"/>
                <a:gd name="T22" fmla="*/ 80 w 1149"/>
                <a:gd name="T23" fmla="*/ 1068 h 1222"/>
                <a:gd name="T24" fmla="*/ 204 w 1149"/>
                <a:gd name="T25" fmla="*/ 1222 h 1222"/>
                <a:gd name="T26" fmla="*/ 304 w 1149"/>
                <a:gd name="T27" fmla="*/ 1129 h 1222"/>
                <a:gd name="T28" fmla="*/ 223 w 1149"/>
                <a:gd name="T29" fmla="*/ 1035 h 1222"/>
                <a:gd name="T30" fmla="*/ 155 w 1149"/>
                <a:gd name="T31" fmla="*/ 922 h 1222"/>
                <a:gd name="T32" fmla="*/ 140 w 1149"/>
                <a:gd name="T33" fmla="*/ 880 h 1222"/>
                <a:gd name="T34" fmla="*/ 136 w 1149"/>
                <a:gd name="T35" fmla="*/ 847 h 1222"/>
                <a:gd name="T36" fmla="*/ 140 w 1149"/>
                <a:gd name="T37" fmla="*/ 820 h 1222"/>
                <a:gd name="T38" fmla="*/ 150 w 1149"/>
                <a:gd name="T39" fmla="*/ 797 h 1222"/>
                <a:gd name="T40" fmla="*/ 165 w 1149"/>
                <a:gd name="T41" fmla="*/ 774 h 1222"/>
                <a:gd name="T42" fmla="*/ 214 w 1149"/>
                <a:gd name="T43" fmla="*/ 731 h 1222"/>
                <a:gd name="T44" fmla="*/ 276 w 1149"/>
                <a:gd name="T45" fmla="*/ 691 h 1222"/>
                <a:gd name="T46" fmla="*/ 420 w 1149"/>
                <a:gd name="T47" fmla="*/ 622 h 1222"/>
                <a:gd name="T48" fmla="*/ 675 w 1149"/>
                <a:gd name="T49" fmla="*/ 501 h 1222"/>
                <a:gd name="T50" fmla="*/ 922 w 1149"/>
                <a:gd name="T51" fmla="*/ 324 h 1222"/>
                <a:gd name="T52" fmla="*/ 1115 w 1149"/>
                <a:gd name="T53" fmla="*/ 131 h 1222"/>
                <a:gd name="T54" fmla="*/ 1144 w 1149"/>
                <a:gd name="T55" fmla="*/ 102 h 1222"/>
                <a:gd name="T56" fmla="*/ 1149 w 1149"/>
                <a:gd name="T57" fmla="*/ 96 h 1222"/>
                <a:gd name="T58" fmla="*/ 1053 w 1149"/>
                <a:gd name="T59" fmla="*/ 0 h 1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49" h="1222">
                  <a:moveTo>
                    <a:pt x="1053" y="0"/>
                  </a:moveTo>
                  <a:cubicBezTo>
                    <a:pt x="1053" y="0"/>
                    <a:pt x="1037" y="17"/>
                    <a:pt x="825" y="228"/>
                  </a:cubicBezTo>
                  <a:cubicBezTo>
                    <a:pt x="762" y="292"/>
                    <a:pt x="682" y="344"/>
                    <a:pt x="597" y="389"/>
                  </a:cubicBezTo>
                  <a:cubicBezTo>
                    <a:pt x="533" y="423"/>
                    <a:pt x="466" y="453"/>
                    <a:pt x="401" y="481"/>
                  </a:cubicBezTo>
                  <a:cubicBezTo>
                    <a:pt x="352" y="503"/>
                    <a:pt x="305" y="524"/>
                    <a:pt x="260" y="547"/>
                  </a:cubicBezTo>
                  <a:cubicBezTo>
                    <a:pt x="226" y="563"/>
                    <a:pt x="194" y="581"/>
                    <a:pt x="165" y="600"/>
                  </a:cubicBezTo>
                  <a:cubicBezTo>
                    <a:pt x="142" y="614"/>
                    <a:pt x="121" y="629"/>
                    <a:pt x="102" y="645"/>
                  </a:cubicBezTo>
                  <a:cubicBezTo>
                    <a:pt x="88" y="658"/>
                    <a:pt x="74" y="671"/>
                    <a:pt x="62" y="686"/>
                  </a:cubicBezTo>
                  <a:cubicBezTo>
                    <a:pt x="44" y="707"/>
                    <a:pt x="28" y="732"/>
                    <a:pt x="17" y="759"/>
                  </a:cubicBezTo>
                  <a:cubicBezTo>
                    <a:pt x="6" y="786"/>
                    <a:pt x="0" y="816"/>
                    <a:pt x="0" y="847"/>
                  </a:cubicBezTo>
                  <a:cubicBezTo>
                    <a:pt x="0" y="875"/>
                    <a:pt x="5" y="904"/>
                    <a:pt x="14" y="933"/>
                  </a:cubicBezTo>
                  <a:cubicBezTo>
                    <a:pt x="27" y="976"/>
                    <a:pt x="49" y="1021"/>
                    <a:pt x="80" y="1068"/>
                  </a:cubicBezTo>
                  <a:cubicBezTo>
                    <a:pt x="112" y="1116"/>
                    <a:pt x="153" y="1166"/>
                    <a:pt x="204" y="1222"/>
                  </a:cubicBezTo>
                  <a:cubicBezTo>
                    <a:pt x="304" y="1129"/>
                    <a:pt x="304" y="1129"/>
                    <a:pt x="304" y="1129"/>
                  </a:cubicBezTo>
                  <a:cubicBezTo>
                    <a:pt x="272" y="1095"/>
                    <a:pt x="245" y="1064"/>
                    <a:pt x="223" y="1035"/>
                  </a:cubicBezTo>
                  <a:cubicBezTo>
                    <a:pt x="190" y="991"/>
                    <a:pt x="168" y="954"/>
                    <a:pt x="155" y="922"/>
                  </a:cubicBezTo>
                  <a:cubicBezTo>
                    <a:pt x="148" y="907"/>
                    <a:pt x="143" y="893"/>
                    <a:pt x="140" y="880"/>
                  </a:cubicBezTo>
                  <a:cubicBezTo>
                    <a:pt x="138" y="868"/>
                    <a:pt x="136" y="857"/>
                    <a:pt x="136" y="847"/>
                  </a:cubicBezTo>
                  <a:cubicBezTo>
                    <a:pt x="136" y="837"/>
                    <a:pt x="138" y="828"/>
                    <a:pt x="140" y="820"/>
                  </a:cubicBezTo>
                  <a:cubicBezTo>
                    <a:pt x="142" y="812"/>
                    <a:pt x="145" y="804"/>
                    <a:pt x="150" y="797"/>
                  </a:cubicBezTo>
                  <a:cubicBezTo>
                    <a:pt x="154" y="789"/>
                    <a:pt x="159" y="782"/>
                    <a:pt x="165" y="774"/>
                  </a:cubicBezTo>
                  <a:cubicBezTo>
                    <a:pt x="177" y="760"/>
                    <a:pt x="193" y="745"/>
                    <a:pt x="214" y="731"/>
                  </a:cubicBezTo>
                  <a:cubicBezTo>
                    <a:pt x="232" y="717"/>
                    <a:pt x="253" y="704"/>
                    <a:pt x="276" y="691"/>
                  </a:cubicBezTo>
                  <a:cubicBezTo>
                    <a:pt x="318" y="669"/>
                    <a:pt x="367" y="646"/>
                    <a:pt x="420" y="622"/>
                  </a:cubicBezTo>
                  <a:cubicBezTo>
                    <a:pt x="499" y="586"/>
                    <a:pt x="588" y="548"/>
                    <a:pt x="675" y="501"/>
                  </a:cubicBezTo>
                  <a:cubicBezTo>
                    <a:pt x="762" y="454"/>
                    <a:pt x="848" y="398"/>
                    <a:pt x="922" y="324"/>
                  </a:cubicBezTo>
                  <a:cubicBezTo>
                    <a:pt x="1027" y="219"/>
                    <a:pt x="1084" y="162"/>
                    <a:pt x="1115" y="131"/>
                  </a:cubicBezTo>
                  <a:cubicBezTo>
                    <a:pt x="1130" y="116"/>
                    <a:pt x="1139" y="107"/>
                    <a:pt x="1144" y="102"/>
                  </a:cubicBezTo>
                  <a:cubicBezTo>
                    <a:pt x="1148" y="97"/>
                    <a:pt x="1149" y="96"/>
                    <a:pt x="1149" y="96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7" name="Freeform 15"/>
            <p:cNvSpPr/>
            <p:nvPr/>
          </p:nvSpPr>
          <p:spPr bwMode="auto">
            <a:xfrm>
              <a:off x="1892841" y="3156506"/>
              <a:ext cx="1748444" cy="1879055"/>
            </a:xfrm>
            <a:custGeom>
              <a:avLst/>
              <a:gdLst>
                <a:gd name="T0" fmla="*/ 1045 w 1098"/>
                <a:gd name="T1" fmla="*/ 0 h 1180"/>
                <a:gd name="T2" fmla="*/ 817 w 1098"/>
                <a:gd name="T3" fmla="*/ 228 h 1180"/>
                <a:gd name="T4" fmla="*/ 581 w 1098"/>
                <a:gd name="T5" fmla="*/ 394 h 1180"/>
                <a:gd name="T6" fmla="*/ 383 w 1098"/>
                <a:gd name="T7" fmla="*/ 488 h 1180"/>
                <a:gd name="T8" fmla="*/ 243 w 1098"/>
                <a:gd name="T9" fmla="*/ 553 h 1180"/>
                <a:gd name="T10" fmla="*/ 151 w 1098"/>
                <a:gd name="T11" fmla="*/ 604 h 1180"/>
                <a:gd name="T12" fmla="*/ 44 w 1098"/>
                <a:gd name="T13" fmla="*/ 697 h 1180"/>
                <a:gd name="T14" fmla="*/ 12 w 1098"/>
                <a:gd name="T15" fmla="*/ 757 h 1180"/>
                <a:gd name="T16" fmla="*/ 0 w 1098"/>
                <a:gd name="T17" fmla="*/ 826 h 1180"/>
                <a:gd name="T18" fmla="*/ 12 w 1098"/>
                <a:gd name="T19" fmla="*/ 903 h 1180"/>
                <a:gd name="T20" fmla="*/ 75 w 1098"/>
                <a:gd name="T21" fmla="*/ 1031 h 1180"/>
                <a:gd name="T22" fmla="*/ 196 w 1098"/>
                <a:gd name="T23" fmla="*/ 1180 h 1180"/>
                <a:gd name="T24" fmla="*/ 252 w 1098"/>
                <a:gd name="T25" fmla="*/ 1129 h 1180"/>
                <a:gd name="T26" fmla="*/ 115 w 1098"/>
                <a:gd name="T27" fmla="*/ 949 h 1180"/>
                <a:gd name="T28" fmla="*/ 85 w 1098"/>
                <a:gd name="T29" fmla="*/ 881 h 1180"/>
                <a:gd name="T30" fmla="*/ 76 w 1098"/>
                <a:gd name="T31" fmla="*/ 826 h 1180"/>
                <a:gd name="T32" fmla="*/ 81 w 1098"/>
                <a:gd name="T33" fmla="*/ 791 h 1180"/>
                <a:gd name="T34" fmla="*/ 113 w 1098"/>
                <a:gd name="T35" fmla="*/ 732 h 1180"/>
                <a:gd name="T36" fmla="*/ 168 w 1098"/>
                <a:gd name="T37" fmla="*/ 684 h 1180"/>
                <a:gd name="T38" fmla="*/ 314 w 1098"/>
                <a:gd name="T39" fmla="*/ 603 h 1180"/>
                <a:gd name="T40" fmla="*/ 595 w 1098"/>
                <a:gd name="T41" fmla="*/ 472 h 1180"/>
                <a:gd name="T42" fmla="*/ 870 w 1098"/>
                <a:gd name="T43" fmla="*/ 282 h 1180"/>
                <a:gd name="T44" fmla="*/ 1098 w 1098"/>
                <a:gd name="T45" fmla="*/ 54 h 1180"/>
                <a:gd name="T46" fmla="*/ 1045 w 1098"/>
                <a:gd name="T4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98" h="1180">
                  <a:moveTo>
                    <a:pt x="1045" y="0"/>
                  </a:moveTo>
                  <a:cubicBezTo>
                    <a:pt x="1045" y="0"/>
                    <a:pt x="1028" y="17"/>
                    <a:pt x="817" y="228"/>
                  </a:cubicBezTo>
                  <a:cubicBezTo>
                    <a:pt x="750" y="295"/>
                    <a:pt x="667" y="348"/>
                    <a:pt x="581" y="394"/>
                  </a:cubicBezTo>
                  <a:cubicBezTo>
                    <a:pt x="516" y="429"/>
                    <a:pt x="448" y="459"/>
                    <a:pt x="383" y="488"/>
                  </a:cubicBezTo>
                  <a:cubicBezTo>
                    <a:pt x="334" y="510"/>
                    <a:pt x="287" y="531"/>
                    <a:pt x="243" y="553"/>
                  </a:cubicBezTo>
                  <a:cubicBezTo>
                    <a:pt x="210" y="569"/>
                    <a:pt x="179" y="586"/>
                    <a:pt x="151" y="604"/>
                  </a:cubicBezTo>
                  <a:cubicBezTo>
                    <a:pt x="108" y="631"/>
                    <a:pt x="71" y="661"/>
                    <a:pt x="44" y="697"/>
                  </a:cubicBezTo>
                  <a:cubicBezTo>
                    <a:pt x="31" y="716"/>
                    <a:pt x="20" y="736"/>
                    <a:pt x="12" y="757"/>
                  </a:cubicBezTo>
                  <a:cubicBezTo>
                    <a:pt x="4" y="779"/>
                    <a:pt x="0" y="802"/>
                    <a:pt x="0" y="826"/>
                  </a:cubicBezTo>
                  <a:cubicBezTo>
                    <a:pt x="0" y="851"/>
                    <a:pt x="4" y="876"/>
                    <a:pt x="12" y="903"/>
                  </a:cubicBezTo>
                  <a:cubicBezTo>
                    <a:pt x="24" y="943"/>
                    <a:pt x="45" y="985"/>
                    <a:pt x="75" y="1031"/>
                  </a:cubicBezTo>
                  <a:cubicBezTo>
                    <a:pt x="106" y="1076"/>
                    <a:pt x="145" y="1126"/>
                    <a:pt x="196" y="1180"/>
                  </a:cubicBezTo>
                  <a:cubicBezTo>
                    <a:pt x="252" y="1129"/>
                    <a:pt x="252" y="1129"/>
                    <a:pt x="252" y="1129"/>
                  </a:cubicBezTo>
                  <a:cubicBezTo>
                    <a:pt x="187" y="1059"/>
                    <a:pt x="143" y="999"/>
                    <a:pt x="115" y="949"/>
                  </a:cubicBezTo>
                  <a:cubicBezTo>
                    <a:pt x="101" y="924"/>
                    <a:pt x="91" y="901"/>
                    <a:pt x="85" y="881"/>
                  </a:cubicBezTo>
                  <a:cubicBezTo>
                    <a:pt x="79" y="861"/>
                    <a:pt x="76" y="843"/>
                    <a:pt x="76" y="826"/>
                  </a:cubicBezTo>
                  <a:cubicBezTo>
                    <a:pt x="76" y="814"/>
                    <a:pt x="78" y="802"/>
                    <a:pt x="81" y="791"/>
                  </a:cubicBezTo>
                  <a:cubicBezTo>
                    <a:pt x="87" y="770"/>
                    <a:pt x="97" y="751"/>
                    <a:pt x="113" y="732"/>
                  </a:cubicBezTo>
                  <a:cubicBezTo>
                    <a:pt x="128" y="716"/>
                    <a:pt x="146" y="700"/>
                    <a:pt x="168" y="684"/>
                  </a:cubicBezTo>
                  <a:cubicBezTo>
                    <a:pt x="207" y="656"/>
                    <a:pt x="257" y="630"/>
                    <a:pt x="314" y="603"/>
                  </a:cubicBezTo>
                  <a:cubicBezTo>
                    <a:pt x="398" y="563"/>
                    <a:pt x="497" y="522"/>
                    <a:pt x="595" y="472"/>
                  </a:cubicBezTo>
                  <a:cubicBezTo>
                    <a:pt x="693" y="422"/>
                    <a:pt x="790" y="362"/>
                    <a:pt x="870" y="282"/>
                  </a:cubicBezTo>
                  <a:cubicBezTo>
                    <a:pt x="1082" y="71"/>
                    <a:pt x="1098" y="54"/>
                    <a:pt x="1098" y="54"/>
                  </a:cubicBezTo>
                  <a:lnTo>
                    <a:pt x="1045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8" name="Freeform 16"/>
            <p:cNvSpPr/>
            <p:nvPr/>
          </p:nvSpPr>
          <p:spPr bwMode="auto">
            <a:xfrm>
              <a:off x="3235311" y="3198248"/>
              <a:ext cx="366251" cy="364231"/>
            </a:xfrm>
            <a:custGeom>
              <a:avLst/>
              <a:gdLst>
                <a:gd name="T0" fmla="*/ 230 w 230"/>
                <a:gd name="T1" fmla="*/ 126 h 229"/>
                <a:gd name="T2" fmla="*/ 177 w 230"/>
                <a:gd name="T3" fmla="*/ 53 h 229"/>
                <a:gd name="T4" fmla="*/ 104 w 230"/>
                <a:gd name="T5" fmla="*/ 0 h 229"/>
                <a:gd name="T6" fmla="*/ 0 w 230"/>
                <a:gd name="T7" fmla="*/ 229 h 229"/>
                <a:gd name="T8" fmla="*/ 230 w 230"/>
                <a:gd name="T9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0" h="229">
                  <a:moveTo>
                    <a:pt x="230" y="126"/>
                  </a:moveTo>
                  <a:cubicBezTo>
                    <a:pt x="177" y="53"/>
                    <a:pt x="177" y="53"/>
                    <a:pt x="177" y="53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0"/>
                    <a:pt x="0" y="96"/>
                    <a:pt x="0" y="229"/>
                  </a:cubicBezTo>
                  <a:cubicBezTo>
                    <a:pt x="134" y="229"/>
                    <a:pt x="230" y="126"/>
                    <a:pt x="230" y="126"/>
                  </a:cubicBezTo>
                  <a:close/>
                </a:path>
              </a:pathLst>
            </a:custGeom>
            <a:solidFill>
              <a:srgbClr val="F692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9" name="Freeform 17"/>
            <p:cNvSpPr/>
            <p:nvPr/>
          </p:nvSpPr>
          <p:spPr bwMode="auto">
            <a:xfrm>
              <a:off x="3314755" y="3221812"/>
              <a:ext cx="263243" cy="261223"/>
            </a:xfrm>
            <a:custGeom>
              <a:avLst/>
              <a:gdLst>
                <a:gd name="T0" fmla="*/ 165 w 165"/>
                <a:gd name="T1" fmla="*/ 90 h 164"/>
                <a:gd name="T2" fmla="*/ 127 w 165"/>
                <a:gd name="T3" fmla="*/ 38 h 164"/>
                <a:gd name="T4" fmla="*/ 75 w 165"/>
                <a:gd name="T5" fmla="*/ 0 h 164"/>
                <a:gd name="T6" fmla="*/ 0 w 165"/>
                <a:gd name="T7" fmla="*/ 164 h 164"/>
                <a:gd name="T8" fmla="*/ 165 w 165"/>
                <a:gd name="T9" fmla="*/ 9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164">
                  <a:moveTo>
                    <a:pt x="165" y="90"/>
                  </a:moveTo>
                  <a:cubicBezTo>
                    <a:pt x="127" y="38"/>
                    <a:pt x="127" y="38"/>
                    <a:pt x="127" y="38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0" y="69"/>
                    <a:pt x="0" y="164"/>
                  </a:cubicBezTo>
                  <a:cubicBezTo>
                    <a:pt x="96" y="164"/>
                    <a:pt x="165" y="90"/>
                    <a:pt x="165" y="9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0" name="Freeform 18"/>
            <p:cNvSpPr/>
            <p:nvPr/>
          </p:nvSpPr>
          <p:spPr bwMode="auto">
            <a:xfrm>
              <a:off x="3380061" y="3241337"/>
              <a:ext cx="178413" cy="178413"/>
            </a:xfrm>
            <a:custGeom>
              <a:avLst/>
              <a:gdLst>
                <a:gd name="T0" fmla="*/ 112 w 112"/>
                <a:gd name="T1" fmla="*/ 61 h 112"/>
                <a:gd name="T2" fmla="*/ 86 w 112"/>
                <a:gd name="T3" fmla="*/ 26 h 112"/>
                <a:gd name="T4" fmla="*/ 50 w 112"/>
                <a:gd name="T5" fmla="*/ 0 h 112"/>
                <a:gd name="T6" fmla="*/ 0 w 112"/>
                <a:gd name="T7" fmla="*/ 112 h 112"/>
                <a:gd name="T8" fmla="*/ 112 w 112"/>
                <a:gd name="T9" fmla="*/ 6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112">
                  <a:moveTo>
                    <a:pt x="112" y="61"/>
                  </a:moveTo>
                  <a:cubicBezTo>
                    <a:pt x="86" y="26"/>
                    <a:pt x="86" y="26"/>
                    <a:pt x="86" y="2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0" y="47"/>
                    <a:pt x="0" y="112"/>
                  </a:cubicBezTo>
                  <a:cubicBezTo>
                    <a:pt x="65" y="112"/>
                    <a:pt x="112" y="61"/>
                    <a:pt x="112" y="61"/>
                  </a:cubicBezTo>
                  <a:close/>
                </a:path>
              </a:pathLst>
            </a:custGeom>
            <a:solidFill>
              <a:srgbClr val="FBED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1" name="Freeform 19"/>
            <p:cNvSpPr/>
            <p:nvPr/>
          </p:nvSpPr>
          <p:spPr bwMode="auto">
            <a:xfrm>
              <a:off x="3170006" y="2741108"/>
              <a:ext cx="509654" cy="514367"/>
            </a:xfrm>
            <a:custGeom>
              <a:avLst/>
              <a:gdLst>
                <a:gd name="T0" fmla="*/ 320 w 320"/>
                <a:gd name="T1" fmla="*/ 24 h 323"/>
                <a:gd name="T2" fmla="*/ 201 w 320"/>
                <a:gd name="T3" fmla="*/ 67 h 323"/>
                <a:gd name="T4" fmla="*/ 0 w 320"/>
                <a:gd name="T5" fmla="*/ 268 h 323"/>
                <a:gd name="T6" fmla="*/ 180 w 320"/>
                <a:gd name="T7" fmla="*/ 255 h 323"/>
                <a:gd name="T8" fmla="*/ 320 w 320"/>
                <a:gd name="T9" fmla="*/ 24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0" h="323">
                  <a:moveTo>
                    <a:pt x="320" y="24"/>
                  </a:moveTo>
                  <a:cubicBezTo>
                    <a:pt x="320" y="24"/>
                    <a:pt x="269" y="0"/>
                    <a:pt x="201" y="67"/>
                  </a:cubicBezTo>
                  <a:cubicBezTo>
                    <a:pt x="134" y="134"/>
                    <a:pt x="0" y="268"/>
                    <a:pt x="0" y="268"/>
                  </a:cubicBezTo>
                  <a:cubicBezTo>
                    <a:pt x="0" y="268"/>
                    <a:pt x="112" y="187"/>
                    <a:pt x="180" y="255"/>
                  </a:cubicBezTo>
                  <a:cubicBezTo>
                    <a:pt x="248" y="323"/>
                    <a:pt x="320" y="24"/>
                    <a:pt x="320" y="24"/>
                  </a:cubicBezTo>
                  <a:close/>
                </a:path>
              </a:pathLst>
            </a:custGeom>
            <a:solidFill>
              <a:srgbClr val="00A39E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2" name="Freeform 20"/>
            <p:cNvSpPr/>
            <p:nvPr/>
          </p:nvSpPr>
          <p:spPr bwMode="auto">
            <a:xfrm>
              <a:off x="3544335" y="3118804"/>
              <a:ext cx="514367" cy="508981"/>
            </a:xfrm>
            <a:custGeom>
              <a:avLst/>
              <a:gdLst>
                <a:gd name="T0" fmla="*/ 298 w 323"/>
                <a:gd name="T1" fmla="*/ 0 h 320"/>
                <a:gd name="T2" fmla="*/ 256 w 323"/>
                <a:gd name="T3" fmla="*/ 119 h 320"/>
                <a:gd name="T4" fmla="*/ 55 w 323"/>
                <a:gd name="T5" fmla="*/ 320 h 320"/>
                <a:gd name="T6" fmla="*/ 68 w 323"/>
                <a:gd name="T7" fmla="*/ 141 h 320"/>
                <a:gd name="T8" fmla="*/ 298 w 323"/>
                <a:gd name="T9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3" h="320">
                  <a:moveTo>
                    <a:pt x="298" y="0"/>
                  </a:moveTo>
                  <a:cubicBezTo>
                    <a:pt x="298" y="0"/>
                    <a:pt x="323" y="52"/>
                    <a:pt x="256" y="119"/>
                  </a:cubicBezTo>
                  <a:cubicBezTo>
                    <a:pt x="189" y="186"/>
                    <a:pt x="55" y="320"/>
                    <a:pt x="55" y="320"/>
                  </a:cubicBezTo>
                  <a:cubicBezTo>
                    <a:pt x="55" y="320"/>
                    <a:pt x="136" y="209"/>
                    <a:pt x="68" y="141"/>
                  </a:cubicBezTo>
                  <a:cubicBezTo>
                    <a:pt x="0" y="73"/>
                    <a:pt x="298" y="0"/>
                    <a:pt x="298" y="0"/>
                  </a:cubicBezTo>
                  <a:close/>
                </a:path>
              </a:pathLst>
            </a:custGeom>
            <a:solidFill>
              <a:srgbClr val="00A39E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3" name="Freeform 21"/>
            <p:cNvSpPr/>
            <p:nvPr/>
          </p:nvSpPr>
          <p:spPr bwMode="auto">
            <a:xfrm>
              <a:off x="3400932" y="3091201"/>
              <a:ext cx="305658" cy="307678"/>
            </a:xfrm>
            <a:custGeom>
              <a:avLst/>
              <a:gdLst>
                <a:gd name="T0" fmla="*/ 298 w 454"/>
                <a:gd name="T1" fmla="*/ 457 h 457"/>
                <a:gd name="T2" fmla="*/ 0 w 454"/>
                <a:gd name="T3" fmla="*/ 159 h 457"/>
                <a:gd name="T4" fmla="*/ 156 w 454"/>
                <a:gd name="T5" fmla="*/ 0 h 457"/>
                <a:gd name="T6" fmla="*/ 454 w 454"/>
                <a:gd name="T7" fmla="*/ 298 h 457"/>
                <a:gd name="T8" fmla="*/ 298 w 454"/>
                <a:gd name="T9" fmla="*/ 457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4" h="457">
                  <a:moveTo>
                    <a:pt x="298" y="457"/>
                  </a:moveTo>
                  <a:lnTo>
                    <a:pt x="0" y="159"/>
                  </a:lnTo>
                  <a:lnTo>
                    <a:pt x="156" y="0"/>
                  </a:lnTo>
                  <a:lnTo>
                    <a:pt x="454" y="298"/>
                  </a:lnTo>
                  <a:lnTo>
                    <a:pt x="298" y="457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4" name="Freeform 22"/>
            <p:cNvSpPr/>
            <p:nvPr/>
          </p:nvSpPr>
          <p:spPr bwMode="auto">
            <a:xfrm>
              <a:off x="3400932" y="3091201"/>
              <a:ext cx="111760" cy="111760"/>
            </a:xfrm>
            <a:custGeom>
              <a:avLst/>
              <a:gdLst>
                <a:gd name="T0" fmla="*/ 10 w 166"/>
                <a:gd name="T1" fmla="*/ 166 h 166"/>
                <a:gd name="T2" fmla="*/ 0 w 166"/>
                <a:gd name="T3" fmla="*/ 159 h 166"/>
                <a:gd name="T4" fmla="*/ 156 w 166"/>
                <a:gd name="T5" fmla="*/ 0 h 166"/>
                <a:gd name="T6" fmla="*/ 166 w 166"/>
                <a:gd name="T7" fmla="*/ 10 h 166"/>
                <a:gd name="T8" fmla="*/ 10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10" y="166"/>
                  </a:moveTo>
                  <a:lnTo>
                    <a:pt x="0" y="159"/>
                  </a:lnTo>
                  <a:lnTo>
                    <a:pt x="156" y="0"/>
                  </a:lnTo>
                  <a:lnTo>
                    <a:pt x="166" y="10"/>
                  </a:lnTo>
                  <a:lnTo>
                    <a:pt x="10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5" name="Freeform 23"/>
            <p:cNvSpPr/>
            <p:nvPr/>
          </p:nvSpPr>
          <p:spPr bwMode="auto">
            <a:xfrm>
              <a:off x="3417090" y="3107359"/>
              <a:ext cx="109741" cy="111760"/>
            </a:xfrm>
            <a:custGeom>
              <a:avLst/>
              <a:gdLst>
                <a:gd name="T0" fmla="*/ 7 w 163"/>
                <a:gd name="T1" fmla="*/ 166 h 166"/>
                <a:gd name="T2" fmla="*/ 0 w 163"/>
                <a:gd name="T3" fmla="*/ 156 h 166"/>
                <a:gd name="T4" fmla="*/ 156 w 163"/>
                <a:gd name="T5" fmla="*/ 0 h 166"/>
                <a:gd name="T6" fmla="*/ 163 w 163"/>
                <a:gd name="T7" fmla="*/ 7 h 166"/>
                <a:gd name="T8" fmla="*/ 7 w 163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" h="166">
                  <a:moveTo>
                    <a:pt x="7" y="166"/>
                  </a:moveTo>
                  <a:lnTo>
                    <a:pt x="0" y="156"/>
                  </a:lnTo>
                  <a:lnTo>
                    <a:pt x="156" y="0"/>
                  </a:lnTo>
                  <a:lnTo>
                    <a:pt x="163" y="7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6" name="Freeform 24"/>
            <p:cNvSpPr/>
            <p:nvPr/>
          </p:nvSpPr>
          <p:spPr bwMode="auto">
            <a:xfrm>
              <a:off x="3431229" y="3121497"/>
              <a:ext cx="111760" cy="111760"/>
            </a:xfrm>
            <a:custGeom>
              <a:avLst/>
              <a:gdLst>
                <a:gd name="T0" fmla="*/ 7 w 166"/>
                <a:gd name="T1" fmla="*/ 166 h 166"/>
                <a:gd name="T2" fmla="*/ 0 w 166"/>
                <a:gd name="T3" fmla="*/ 159 h 166"/>
                <a:gd name="T4" fmla="*/ 156 w 166"/>
                <a:gd name="T5" fmla="*/ 0 h 166"/>
                <a:gd name="T6" fmla="*/ 166 w 166"/>
                <a:gd name="T7" fmla="*/ 10 h 166"/>
                <a:gd name="T8" fmla="*/ 7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7" y="166"/>
                  </a:moveTo>
                  <a:lnTo>
                    <a:pt x="0" y="159"/>
                  </a:lnTo>
                  <a:lnTo>
                    <a:pt x="156" y="0"/>
                  </a:lnTo>
                  <a:lnTo>
                    <a:pt x="166" y="10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7" name="Freeform 25"/>
            <p:cNvSpPr/>
            <p:nvPr/>
          </p:nvSpPr>
          <p:spPr bwMode="auto">
            <a:xfrm>
              <a:off x="3445367" y="3137655"/>
              <a:ext cx="111760" cy="109741"/>
            </a:xfrm>
            <a:custGeom>
              <a:avLst/>
              <a:gdLst>
                <a:gd name="T0" fmla="*/ 10 w 166"/>
                <a:gd name="T1" fmla="*/ 163 h 163"/>
                <a:gd name="T2" fmla="*/ 0 w 166"/>
                <a:gd name="T3" fmla="*/ 156 h 163"/>
                <a:gd name="T4" fmla="*/ 159 w 166"/>
                <a:gd name="T5" fmla="*/ 0 h 163"/>
                <a:gd name="T6" fmla="*/ 166 w 166"/>
                <a:gd name="T7" fmla="*/ 7 h 163"/>
                <a:gd name="T8" fmla="*/ 10 w 166"/>
                <a:gd name="T9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3">
                  <a:moveTo>
                    <a:pt x="10" y="163"/>
                  </a:moveTo>
                  <a:lnTo>
                    <a:pt x="0" y="156"/>
                  </a:lnTo>
                  <a:lnTo>
                    <a:pt x="159" y="0"/>
                  </a:lnTo>
                  <a:lnTo>
                    <a:pt x="166" y="7"/>
                  </a:lnTo>
                  <a:lnTo>
                    <a:pt x="10" y="16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8" name="Freeform 26"/>
            <p:cNvSpPr/>
            <p:nvPr/>
          </p:nvSpPr>
          <p:spPr bwMode="auto">
            <a:xfrm>
              <a:off x="3461525" y="3151794"/>
              <a:ext cx="111760" cy="111760"/>
            </a:xfrm>
            <a:custGeom>
              <a:avLst/>
              <a:gdLst>
                <a:gd name="T0" fmla="*/ 7 w 166"/>
                <a:gd name="T1" fmla="*/ 166 h 166"/>
                <a:gd name="T2" fmla="*/ 0 w 166"/>
                <a:gd name="T3" fmla="*/ 156 h 166"/>
                <a:gd name="T4" fmla="*/ 156 w 166"/>
                <a:gd name="T5" fmla="*/ 0 h 166"/>
                <a:gd name="T6" fmla="*/ 166 w 166"/>
                <a:gd name="T7" fmla="*/ 7 h 166"/>
                <a:gd name="T8" fmla="*/ 7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7" y="166"/>
                  </a:moveTo>
                  <a:lnTo>
                    <a:pt x="0" y="156"/>
                  </a:lnTo>
                  <a:lnTo>
                    <a:pt x="156" y="0"/>
                  </a:lnTo>
                  <a:lnTo>
                    <a:pt x="166" y="7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9" name="Freeform 27"/>
            <p:cNvSpPr/>
            <p:nvPr/>
          </p:nvSpPr>
          <p:spPr bwMode="auto">
            <a:xfrm>
              <a:off x="3475663" y="3165932"/>
              <a:ext cx="111760" cy="111760"/>
            </a:xfrm>
            <a:custGeom>
              <a:avLst/>
              <a:gdLst>
                <a:gd name="T0" fmla="*/ 10 w 166"/>
                <a:gd name="T1" fmla="*/ 166 h 166"/>
                <a:gd name="T2" fmla="*/ 0 w 166"/>
                <a:gd name="T3" fmla="*/ 159 h 166"/>
                <a:gd name="T4" fmla="*/ 159 w 166"/>
                <a:gd name="T5" fmla="*/ 0 h 166"/>
                <a:gd name="T6" fmla="*/ 166 w 166"/>
                <a:gd name="T7" fmla="*/ 10 h 166"/>
                <a:gd name="T8" fmla="*/ 10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10" y="166"/>
                  </a:moveTo>
                  <a:lnTo>
                    <a:pt x="0" y="159"/>
                  </a:lnTo>
                  <a:lnTo>
                    <a:pt x="159" y="0"/>
                  </a:lnTo>
                  <a:lnTo>
                    <a:pt x="166" y="10"/>
                  </a:lnTo>
                  <a:lnTo>
                    <a:pt x="10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0" name="Freeform 28"/>
            <p:cNvSpPr/>
            <p:nvPr/>
          </p:nvSpPr>
          <p:spPr bwMode="auto">
            <a:xfrm>
              <a:off x="3491822" y="3182090"/>
              <a:ext cx="109741" cy="111760"/>
            </a:xfrm>
            <a:custGeom>
              <a:avLst/>
              <a:gdLst>
                <a:gd name="T0" fmla="*/ 7 w 163"/>
                <a:gd name="T1" fmla="*/ 166 h 166"/>
                <a:gd name="T2" fmla="*/ 0 w 163"/>
                <a:gd name="T3" fmla="*/ 156 h 166"/>
                <a:gd name="T4" fmla="*/ 156 w 163"/>
                <a:gd name="T5" fmla="*/ 0 h 166"/>
                <a:gd name="T6" fmla="*/ 163 w 163"/>
                <a:gd name="T7" fmla="*/ 7 h 166"/>
                <a:gd name="T8" fmla="*/ 7 w 163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" h="166">
                  <a:moveTo>
                    <a:pt x="7" y="166"/>
                  </a:moveTo>
                  <a:lnTo>
                    <a:pt x="0" y="156"/>
                  </a:lnTo>
                  <a:lnTo>
                    <a:pt x="156" y="0"/>
                  </a:lnTo>
                  <a:lnTo>
                    <a:pt x="163" y="7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1" name="Freeform 29"/>
            <p:cNvSpPr/>
            <p:nvPr/>
          </p:nvSpPr>
          <p:spPr bwMode="auto">
            <a:xfrm>
              <a:off x="3505960" y="3196228"/>
              <a:ext cx="111760" cy="111760"/>
            </a:xfrm>
            <a:custGeom>
              <a:avLst/>
              <a:gdLst>
                <a:gd name="T0" fmla="*/ 7 w 166"/>
                <a:gd name="T1" fmla="*/ 166 h 166"/>
                <a:gd name="T2" fmla="*/ 0 w 166"/>
                <a:gd name="T3" fmla="*/ 159 h 166"/>
                <a:gd name="T4" fmla="*/ 156 w 166"/>
                <a:gd name="T5" fmla="*/ 0 h 166"/>
                <a:gd name="T6" fmla="*/ 166 w 166"/>
                <a:gd name="T7" fmla="*/ 10 h 166"/>
                <a:gd name="T8" fmla="*/ 7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7" y="166"/>
                  </a:moveTo>
                  <a:lnTo>
                    <a:pt x="0" y="159"/>
                  </a:lnTo>
                  <a:lnTo>
                    <a:pt x="156" y="0"/>
                  </a:lnTo>
                  <a:lnTo>
                    <a:pt x="166" y="10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2" name="Freeform 30"/>
            <p:cNvSpPr/>
            <p:nvPr/>
          </p:nvSpPr>
          <p:spPr bwMode="auto">
            <a:xfrm>
              <a:off x="3520098" y="3212387"/>
              <a:ext cx="111760" cy="109741"/>
            </a:xfrm>
            <a:custGeom>
              <a:avLst/>
              <a:gdLst>
                <a:gd name="T0" fmla="*/ 10 w 166"/>
                <a:gd name="T1" fmla="*/ 163 h 163"/>
                <a:gd name="T2" fmla="*/ 0 w 166"/>
                <a:gd name="T3" fmla="*/ 156 h 163"/>
                <a:gd name="T4" fmla="*/ 159 w 166"/>
                <a:gd name="T5" fmla="*/ 0 h 163"/>
                <a:gd name="T6" fmla="*/ 166 w 166"/>
                <a:gd name="T7" fmla="*/ 7 h 163"/>
                <a:gd name="T8" fmla="*/ 10 w 166"/>
                <a:gd name="T9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3">
                  <a:moveTo>
                    <a:pt x="10" y="163"/>
                  </a:moveTo>
                  <a:lnTo>
                    <a:pt x="0" y="156"/>
                  </a:lnTo>
                  <a:lnTo>
                    <a:pt x="159" y="0"/>
                  </a:lnTo>
                  <a:lnTo>
                    <a:pt x="166" y="7"/>
                  </a:lnTo>
                  <a:lnTo>
                    <a:pt x="10" y="16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3" name="Freeform 31"/>
            <p:cNvSpPr/>
            <p:nvPr/>
          </p:nvSpPr>
          <p:spPr bwMode="auto">
            <a:xfrm>
              <a:off x="3536256" y="3226525"/>
              <a:ext cx="111760" cy="111760"/>
            </a:xfrm>
            <a:custGeom>
              <a:avLst/>
              <a:gdLst>
                <a:gd name="T0" fmla="*/ 7 w 166"/>
                <a:gd name="T1" fmla="*/ 166 h 166"/>
                <a:gd name="T2" fmla="*/ 0 w 166"/>
                <a:gd name="T3" fmla="*/ 159 h 166"/>
                <a:gd name="T4" fmla="*/ 156 w 166"/>
                <a:gd name="T5" fmla="*/ 0 h 166"/>
                <a:gd name="T6" fmla="*/ 166 w 166"/>
                <a:gd name="T7" fmla="*/ 10 h 166"/>
                <a:gd name="T8" fmla="*/ 7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7" y="166"/>
                  </a:moveTo>
                  <a:lnTo>
                    <a:pt x="0" y="159"/>
                  </a:lnTo>
                  <a:lnTo>
                    <a:pt x="156" y="0"/>
                  </a:lnTo>
                  <a:lnTo>
                    <a:pt x="166" y="10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4" name="Freeform 32"/>
            <p:cNvSpPr/>
            <p:nvPr/>
          </p:nvSpPr>
          <p:spPr bwMode="auto">
            <a:xfrm>
              <a:off x="3550395" y="3242683"/>
              <a:ext cx="111760" cy="109741"/>
            </a:xfrm>
            <a:custGeom>
              <a:avLst/>
              <a:gdLst>
                <a:gd name="T0" fmla="*/ 10 w 166"/>
                <a:gd name="T1" fmla="*/ 163 h 163"/>
                <a:gd name="T2" fmla="*/ 0 w 166"/>
                <a:gd name="T3" fmla="*/ 156 h 163"/>
                <a:gd name="T4" fmla="*/ 159 w 166"/>
                <a:gd name="T5" fmla="*/ 0 h 163"/>
                <a:gd name="T6" fmla="*/ 166 w 166"/>
                <a:gd name="T7" fmla="*/ 7 h 163"/>
                <a:gd name="T8" fmla="*/ 10 w 166"/>
                <a:gd name="T9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3">
                  <a:moveTo>
                    <a:pt x="10" y="163"/>
                  </a:moveTo>
                  <a:lnTo>
                    <a:pt x="0" y="156"/>
                  </a:lnTo>
                  <a:lnTo>
                    <a:pt x="159" y="0"/>
                  </a:lnTo>
                  <a:lnTo>
                    <a:pt x="166" y="7"/>
                  </a:lnTo>
                  <a:lnTo>
                    <a:pt x="10" y="16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5" name="Freeform 33"/>
            <p:cNvSpPr/>
            <p:nvPr/>
          </p:nvSpPr>
          <p:spPr bwMode="auto">
            <a:xfrm>
              <a:off x="3566553" y="3256821"/>
              <a:ext cx="111760" cy="111760"/>
            </a:xfrm>
            <a:custGeom>
              <a:avLst/>
              <a:gdLst>
                <a:gd name="T0" fmla="*/ 7 w 166"/>
                <a:gd name="T1" fmla="*/ 166 h 166"/>
                <a:gd name="T2" fmla="*/ 0 w 166"/>
                <a:gd name="T3" fmla="*/ 156 h 166"/>
                <a:gd name="T4" fmla="*/ 156 w 166"/>
                <a:gd name="T5" fmla="*/ 0 h 166"/>
                <a:gd name="T6" fmla="*/ 166 w 166"/>
                <a:gd name="T7" fmla="*/ 7 h 166"/>
                <a:gd name="T8" fmla="*/ 7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7" y="166"/>
                  </a:moveTo>
                  <a:lnTo>
                    <a:pt x="0" y="156"/>
                  </a:lnTo>
                  <a:lnTo>
                    <a:pt x="156" y="0"/>
                  </a:lnTo>
                  <a:lnTo>
                    <a:pt x="166" y="7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6" name="Freeform 34"/>
            <p:cNvSpPr/>
            <p:nvPr/>
          </p:nvSpPr>
          <p:spPr bwMode="auto">
            <a:xfrm>
              <a:off x="3580691" y="3271633"/>
              <a:ext cx="111760" cy="111087"/>
            </a:xfrm>
            <a:custGeom>
              <a:avLst/>
              <a:gdLst>
                <a:gd name="T0" fmla="*/ 10 w 166"/>
                <a:gd name="T1" fmla="*/ 165 h 165"/>
                <a:gd name="T2" fmla="*/ 0 w 166"/>
                <a:gd name="T3" fmla="*/ 158 h 165"/>
                <a:gd name="T4" fmla="*/ 159 w 166"/>
                <a:gd name="T5" fmla="*/ 0 h 165"/>
                <a:gd name="T6" fmla="*/ 166 w 166"/>
                <a:gd name="T7" fmla="*/ 9 h 165"/>
                <a:gd name="T8" fmla="*/ 10 w 166"/>
                <a:gd name="T9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5">
                  <a:moveTo>
                    <a:pt x="10" y="165"/>
                  </a:moveTo>
                  <a:lnTo>
                    <a:pt x="0" y="158"/>
                  </a:lnTo>
                  <a:lnTo>
                    <a:pt x="159" y="0"/>
                  </a:lnTo>
                  <a:lnTo>
                    <a:pt x="166" y="9"/>
                  </a:lnTo>
                  <a:lnTo>
                    <a:pt x="10" y="16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7" name="Freeform 35"/>
            <p:cNvSpPr/>
            <p:nvPr/>
          </p:nvSpPr>
          <p:spPr bwMode="auto">
            <a:xfrm>
              <a:off x="3596849" y="3287118"/>
              <a:ext cx="109741" cy="111760"/>
            </a:xfrm>
            <a:custGeom>
              <a:avLst/>
              <a:gdLst>
                <a:gd name="T0" fmla="*/ 7 w 163"/>
                <a:gd name="T1" fmla="*/ 166 h 166"/>
                <a:gd name="T2" fmla="*/ 0 w 163"/>
                <a:gd name="T3" fmla="*/ 156 h 166"/>
                <a:gd name="T4" fmla="*/ 156 w 163"/>
                <a:gd name="T5" fmla="*/ 0 h 166"/>
                <a:gd name="T6" fmla="*/ 163 w 163"/>
                <a:gd name="T7" fmla="*/ 7 h 166"/>
                <a:gd name="T8" fmla="*/ 7 w 163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" h="166">
                  <a:moveTo>
                    <a:pt x="7" y="166"/>
                  </a:moveTo>
                  <a:lnTo>
                    <a:pt x="0" y="156"/>
                  </a:lnTo>
                  <a:lnTo>
                    <a:pt x="156" y="0"/>
                  </a:lnTo>
                  <a:lnTo>
                    <a:pt x="163" y="7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8" name="Freeform 36"/>
            <p:cNvSpPr/>
            <p:nvPr/>
          </p:nvSpPr>
          <p:spPr bwMode="auto">
            <a:xfrm>
              <a:off x="3426516" y="2059774"/>
              <a:ext cx="1312174" cy="1313521"/>
            </a:xfrm>
            <a:custGeom>
              <a:avLst/>
              <a:gdLst>
                <a:gd name="T0" fmla="*/ 141 w 824"/>
                <a:gd name="T1" fmla="*/ 825 h 825"/>
                <a:gd name="T2" fmla="*/ 482 w 824"/>
                <a:gd name="T3" fmla="*/ 564 h 825"/>
                <a:gd name="T4" fmla="*/ 763 w 824"/>
                <a:gd name="T5" fmla="*/ 61 h 825"/>
                <a:gd name="T6" fmla="*/ 261 w 824"/>
                <a:gd name="T7" fmla="*/ 343 h 825"/>
                <a:gd name="T8" fmla="*/ 0 w 824"/>
                <a:gd name="T9" fmla="*/ 683 h 825"/>
                <a:gd name="T10" fmla="*/ 141 w 824"/>
                <a:gd name="T11" fmla="*/ 825 h 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24" h="825">
                  <a:moveTo>
                    <a:pt x="141" y="825"/>
                  </a:moveTo>
                  <a:cubicBezTo>
                    <a:pt x="237" y="778"/>
                    <a:pt x="361" y="685"/>
                    <a:pt x="482" y="564"/>
                  </a:cubicBezTo>
                  <a:cubicBezTo>
                    <a:pt x="698" y="348"/>
                    <a:pt x="824" y="123"/>
                    <a:pt x="763" y="61"/>
                  </a:cubicBezTo>
                  <a:cubicBezTo>
                    <a:pt x="702" y="0"/>
                    <a:pt x="477" y="126"/>
                    <a:pt x="261" y="343"/>
                  </a:cubicBezTo>
                  <a:cubicBezTo>
                    <a:pt x="140" y="464"/>
                    <a:pt x="47" y="587"/>
                    <a:pt x="0" y="683"/>
                  </a:cubicBezTo>
                  <a:cubicBezTo>
                    <a:pt x="141" y="825"/>
                    <a:pt x="141" y="825"/>
                    <a:pt x="141" y="825"/>
                  </a:cubicBezTo>
                </a:path>
              </a:pathLst>
            </a:custGeom>
            <a:solidFill>
              <a:srgbClr val="44546A">
                <a:lumMod val="20000"/>
                <a:lumOff val="8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9" name="Freeform 37"/>
            <p:cNvSpPr/>
            <p:nvPr/>
          </p:nvSpPr>
          <p:spPr bwMode="auto">
            <a:xfrm>
              <a:off x="3549048" y="2779484"/>
              <a:ext cx="469932" cy="471279"/>
            </a:xfrm>
            <a:custGeom>
              <a:avLst/>
              <a:gdLst>
                <a:gd name="T0" fmla="*/ 205 w 295"/>
                <a:gd name="T1" fmla="*/ 285 h 296"/>
                <a:gd name="T2" fmla="*/ 295 w 295"/>
                <a:gd name="T3" fmla="*/ 213 h 296"/>
                <a:gd name="T4" fmla="*/ 176 w 295"/>
                <a:gd name="T5" fmla="*/ 120 h 296"/>
                <a:gd name="T6" fmla="*/ 82 w 295"/>
                <a:gd name="T7" fmla="*/ 0 h 296"/>
                <a:gd name="T8" fmla="*/ 11 w 295"/>
                <a:gd name="T9" fmla="*/ 90 h 296"/>
                <a:gd name="T10" fmla="*/ 95 w 295"/>
                <a:gd name="T11" fmla="*/ 201 h 296"/>
                <a:gd name="T12" fmla="*/ 205 w 295"/>
                <a:gd name="T13" fmla="*/ 28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96">
                  <a:moveTo>
                    <a:pt x="205" y="285"/>
                  </a:moveTo>
                  <a:cubicBezTo>
                    <a:pt x="235" y="263"/>
                    <a:pt x="265" y="240"/>
                    <a:pt x="295" y="213"/>
                  </a:cubicBezTo>
                  <a:cubicBezTo>
                    <a:pt x="295" y="213"/>
                    <a:pt x="281" y="225"/>
                    <a:pt x="176" y="120"/>
                  </a:cubicBezTo>
                  <a:cubicBezTo>
                    <a:pt x="71" y="15"/>
                    <a:pt x="82" y="0"/>
                    <a:pt x="82" y="0"/>
                  </a:cubicBezTo>
                  <a:cubicBezTo>
                    <a:pt x="56" y="31"/>
                    <a:pt x="32" y="61"/>
                    <a:pt x="11" y="90"/>
                  </a:cubicBezTo>
                  <a:cubicBezTo>
                    <a:pt x="11" y="90"/>
                    <a:pt x="0" y="105"/>
                    <a:pt x="95" y="201"/>
                  </a:cubicBezTo>
                  <a:cubicBezTo>
                    <a:pt x="190" y="296"/>
                    <a:pt x="205" y="285"/>
                    <a:pt x="205" y="285"/>
                  </a:cubicBezTo>
                  <a:close/>
                </a:path>
              </a:pathLst>
            </a:custGeom>
            <a:solidFill>
              <a:srgbClr val="82B73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0" name="Freeform 38"/>
            <p:cNvSpPr/>
            <p:nvPr/>
          </p:nvSpPr>
          <p:spPr bwMode="auto">
            <a:xfrm>
              <a:off x="4179888" y="2092763"/>
              <a:ext cx="526485" cy="527159"/>
            </a:xfrm>
            <a:custGeom>
              <a:avLst/>
              <a:gdLst>
                <a:gd name="T0" fmla="*/ 191 w 331"/>
                <a:gd name="T1" fmla="*/ 331 h 331"/>
                <a:gd name="T2" fmla="*/ 290 w 331"/>
                <a:gd name="T3" fmla="*/ 40 h 331"/>
                <a:gd name="T4" fmla="*/ 0 w 331"/>
                <a:gd name="T5" fmla="*/ 140 h 331"/>
                <a:gd name="T6" fmla="*/ 75 w 331"/>
                <a:gd name="T7" fmla="*/ 256 h 331"/>
                <a:gd name="T8" fmla="*/ 191 w 331"/>
                <a:gd name="T9" fmla="*/ 331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331">
                  <a:moveTo>
                    <a:pt x="191" y="331"/>
                  </a:moveTo>
                  <a:cubicBezTo>
                    <a:pt x="288" y="195"/>
                    <a:pt x="331" y="81"/>
                    <a:pt x="290" y="40"/>
                  </a:cubicBezTo>
                  <a:cubicBezTo>
                    <a:pt x="249" y="0"/>
                    <a:pt x="135" y="42"/>
                    <a:pt x="0" y="140"/>
                  </a:cubicBezTo>
                  <a:cubicBezTo>
                    <a:pt x="0" y="140"/>
                    <a:pt x="20" y="202"/>
                    <a:pt x="75" y="256"/>
                  </a:cubicBezTo>
                  <a:cubicBezTo>
                    <a:pt x="129" y="310"/>
                    <a:pt x="191" y="331"/>
                    <a:pt x="191" y="33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1" name="Freeform 39"/>
            <p:cNvSpPr/>
            <p:nvPr/>
          </p:nvSpPr>
          <p:spPr bwMode="auto">
            <a:xfrm>
              <a:off x="4009555" y="2486618"/>
              <a:ext cx="302292" cy="303638"/>
            </a:xfrm>
            <a:custGeom>
              <a:avLst/>
              <a:gdLst>
                <a:gd name="T0" fmla="*/ 156 w 190"/>
                <a:gd name="T1" fmla="*/ 157 h 191"/>
                <a:gd name="T2" fmla="*/ 34 w 190"/>
                <a:gd name="T3" fmla="*/ 157 h 191"/>
                <a:gd name="T4" fmla="*/ 34 w 190"/>
                <a:gd name="T5" fmla="*/ 34 h 191"/>
                <a:gd name="T6" fmla="*/ 156 w 190"/>
                <a:gd name="T7" fmla="*/ 34 h 191"/>
                <a:gd name="T8" fmla="*/ 156 w 190"/>
                <a:gd name="T9" fmla="*/ 15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1">
                  <a:moveTo>
                    <a:pt x="156" y="157"/>
                  </a:moveTo>
                  <a:cubicBezTo>
                    <a:pt x="122" y="191"/>
                    <a:pt x="68" y="191"/>
                    <a:pt x="34" y="157"/>
                  </a:cubicBezTo>
                  <a:cubicBezTo>
                    <a:pt x="0" y="123"/>
                    <a:pt x="0" y="68"/>
                    <a:pt x="34" y="34"/>
                  </a:cubicBezTo>
                  <a:cubicBezTo>
                    <a:pt x="68" y="0"/>
                    <a:pt x="122" y="0"/>
                    <a:pt x="156" y="34"/>
                  </a:cubicBezTo>
                  <a:cubicBezTo>
                    <a:pt x="190" y="68"/>
                    <a:pt x="190" y="123"/>
                    <a:pt x="156" y="157"/>
                  </a:cubicBezTo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2" name="Freeform 40"/>
            <p:cNvSpPr/>
            <p:nvPr/>
          </p:nvSpPr>
          <p:spPr bwMode="auto">
            <a:xfrm>
              <a:off x="4036485" y="2513548"/>
              <a:ext cx="248431" cy="249778"/>
            </a:xfrm>
            <a:custGeom>
              <a:avLst/>
              <a:gdLst>
                <a:gd name="T0" fmla="*/ 107 w 156"/>
                <a:gd name="T1" fmla="*/ 141 h 157"/>
                <a:gd name="T2" fmla="*/ 16 w 156"/>
                <a:gd name="T3" fmla="*/ 108 h 157"/>
                <a:gd name="T4" fmla="*/ 49 w 156"/>
                <a:gd name="T5" fmla="*/ 17 h 157"/>
                <a:gd name="T6" fmla="*/ 140 w 156"/>
                <a:gd name="T7" fmla="*/ 50 h 157"/>
                <a:gd name="T8" fmla="*/ 107 w 156"/>
                <a:gd name="T9" fmla="*/ 141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57">
                  <a:moveTo>
                    <a:pt x="107" y="141"/>
                  </a:moveTo>
                  <a:cubicBezTo>
                    <a:pt x="73" y="157"/>
                    <a:pt x="32" y="142"/>
                    <a:pt x="16" y="108"/>
                  </a:cubicBezTo>
                  <a:cubicBezTo>
                    <a:pt x="0" y="73"/>
                    <a:pt x="15" y="33"/>
                    <a:pt x="49" y="17"/>
                  </a:cubicBezTo>
                  <a:cubicBezTo>
                    <a:pt x="83" y="0"/>
                    <a:pt x="124" y="15"/>
                    <a:pt x="140" y="50"/>
                  </a:cubicBezTo>
                  <a:cubicBezTo>
                    <a:pt x="156" y="84"/>
                    <a:pt x="141" y="125"/>
                    <a:pt x="107" y="141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3" name="Freeform 44"/>
            <p:cNvSpPr/>
            <p:nvPr/>
          </p:nvSpPr>
          <p:spPr bwMode="auto">
            <a:xfrm>
              <a:off x="4238461" y="2540478"/>
              <a:ext cx="18851" cy="18851"/>
            </a:xfrm>
            <a:custGeom>
              <a:avLst/>
              <a:gdLst>
                <a:gd name="T0" fmla="*/ 10 w 12"/>
                <a:gd name="T1" fmla="*/ 10 h 12"/>
                <a:gd name="T2" fmla="*/ 2 w 12"/>
                <a:gd name="T3" fmla="*/ 10 h 12"/>
                <a:gd name="T4" fmla="*/ 2 w 12"/>
                <a:gd name="T5" fmla="*/ 3 h 12"/>
                <a:gd name="T6" fmla="*/ 10 w 12"/>
                <a:gd name="T7" fmla="*/ 3 h 12"/>
                <a:gd name="T8" fmla="*/ 10 w 12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0" y="10"/>
                  </a:moveTo>
                  <a:cubicBezTo>
                    <a:pt x="8" y="12"/>
                    <a:pt x="4" y="12"/>
                    <a:pt x="2" y="10"/>
                  </a:cubicBezTo>
                  <a:cubicBezTo>
                    <a:pt x="0" y="8"/>
                    <a:pt x="0" y="5"/>
                    <a:pt x="2" y="3"/>
                  </a:cubicBezTo>
                  <a:cubicBezTo>
                    <a:pt x="4" y="0"/>
                    <a:pt x="8" y="0"/>
                    <a:pt x="10" y="3"/>
                  </a:cubicBezTo>
                  <a:cubicBezTo>
                    <a:pt x="12" y="5"/>
                    <a:pt x="12" y="8"/>
                    <a:pt x="10" y="10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4" name="Freeform 45"/>
            <p:cNvSpPr/>
            <p:nvPr/>
          </p:nvSpPr>
          <p:spPr bwMode="auto">
            <a:xfrm>
              <a:off x="4182581" y="2508835"/>
              <a:ext cx="19524" cy="18851"/>
            </a:xfrm>
            <a:custGeom>
              <a:avLst/>
              <a:gdLst>
                <a:gd name="T0" fmla="*/ 12 w 12"/>
                <a:gd name="T1" fmla="*/ 8 h 12"/>
                <a:gd name="T2" fmla="*/ 5 w 12"/>
                <a:gd name="T3" fmla="*/ 12 h 12"/>
                <a:gd name="T4" fmla="*/ 1 w 12"/>
                <a:gd name="T5" fmla="*/ 5 h 12"/>
                <a:gd name="T6" fmla="*/ 8 w 12"/>
                <a:gd name="T7" fmla="*/ 1 h 12"/>
                <a:gd name="T8" fmla="*/ 12 w 12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2" y="8"/>
                  </a:moveTo>
                  <a:cubicBezTo>
                    <a:pt x="11" y="11"/>
                    <a:pt x="8" y="12"/>
                    <a:pt x="5" y="12"/>
                  </a:cubicBezTo>
                  <a:cubicBezTo>
                    <a:pt x="2" y="11"/>
                    <a:pt x="0" y="8"/>
                    <a:pt x="1" y="5"/>
                  </a:cubicBezTo>
                  <a:cubicBezTo>
                    <a:pt x="2" y="2"/>
                    <a:pt x="5" y="0"/>
                    <a:pt x="8" y="1"/>
                  </a:cubicBezTo>
                  <a:cubicBezTo>
                    <a:pt x="11" y="2"/>
                    <a:pt x="12" y="5"/>
                    <a:pt x="12" y="8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5" name="Freeform 46"/>
            <p:cNvSpPr/>
            <p:nvPr/>
          </p:nvSpPr>
          <p:spPr bwMode="auto">
            <a:xfrm>
              <a:off x="4119295" y="2508835"/>
              <a:ext cx="18851" cy="18851"/>
            </a:xfrm>
            <a:custGeom>
              <a:avLst/>
              <a:gdLst>
                <a:gd name="T0" fmla="*/ 11 w 12"/>
                <a:gd name="T1" fmla="*/ 5 h 12"/>
                <a:gd name="T2" fmla="*/ 7 w 12"/>
                <a:gd name="T3" fmla="*/ 12 h 12"/>
                <a:gd name="T4" fmla="*/ 0 w 12"/>
                <a:gd name="T5" fmla="*/ 8 h 12"/>
                <a:gd name="T6" fmla="*/ 4 w 12"/>
                <a:gd name="T7" fmla="*/ 1 h 12"/>
                <a:gd name="T8" fmla="*/ 11 w 12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1" y="5"/>
                  </a:moveTo>
                  <a:cubicBezTo>
                    <a:pt x="12" y="8"/>
                    <a:pt x="10" y="11"/>
                    <a:pt x="7" y="12"/>
                  </a:cubicBezTo>
                  <a:cubicBezTo>
                    <a:pt x="4" y="12"/>
                    <a:pt x="1" y="11"/>
                    <a:pt x="0" y="8"/>
                  </a:cubicBezTo>
                  <a:cubicBezTo>
                    <a:pt x="0" y="5"/>
                    <a:pt x="1" y="2"/>
                    <a:pt x="4" y="1"/>
                  </a:cubicBezTo>
                  <a:cubicBezTo>
                    <a:pt x="7" y="0"/>
                    <a:pt x="10" y="2"/>
                    <a:pt x="11" y="5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6" name="Freeform 47"/>
            <p:cNvSpPr/>
            <p:nvPr/>
          </p:nvSpPr>
          <p:spPr bwMode="auto">
            <a:xfrm>
              <a:off x="4063415" y="2540478"/>
              <a:ext cx="18851" cy="18851"/>
            </a:xfrm>
            <a:custGeom>
              <a:avLst/>
              <a:gdLst>
                <a:gd name="T0" fmla="*/ 10 w 12"/>
                <a:gd name="T1" fmla="*/ 3 h 12"/>
                <a:gd name="T2" fmla="*/ 10 w 12"/>
                <a:gd name="T3" fmla="*/ 10 h 12"/>
                <a:gd name="T4" fmla="*/ 2 w 12"/>
                <a:gd name="T5" fmla="*/ 10 h 12"/>
                <a:gd name="T6" fmla="*/ 2 w 12"/>
                <a:gd name="T7" fmla="*/ 3 h 12"/>
                <a:gd name="T8" fmla="*/ 10 w 12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0" y="3"/>
                  </a:moveTo>
                  <a:cubicBezTo>
                    <a:pt x="12" y="5"/>
                    <a:pt x="12" y="8"/>
                    <a:pt x="10" y="10"/>
                  </a:cubicBezTo>
                  <a:cubicBezTo>
                    <a:pt x="8" y="12"/>
                    <a:pt x="4" y="12"/>
                    <a:pt x="2" y="10"/>
                  </a:cubicBezTo>
                  <a:cubicBezTo>
                    <a:pt x="0" y="8"/>
                    <a:pt x="0" y="5"/>
                    <a:pt x="2" y="3"/>
                  </a:cubicBezTo>
                  <a:cubicBezTo>
                    <a:pt x="4" y="0"/>
                    <a:pt x="8" y="0"/>
                    <a:pt x="10" y="3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7" name="Freeform 48"/>
            <p:cNvSpPr/>
            <p:nvPr/>
          </p:nvSpPr>
          <p:spPr bwMode="auto">
            <a:xfrm>
              <a:off x="4029752" y="2596358"/>
              <a:ext cx="20871" cy="20198"/>
            </a:xfrm>
            <a:custGeom>
              <a:avLst/>
              <a:gdLst>
                <a:gd name="T0" fmla="*/ 8 w 13"/>
                <a:gd name="T1" fmla="*/ 1 h 13"/>
                <a:gd name="T2" fmla="*/ 12 w 13"/>
                <a:gd name="T3" fmla="*/ 8 h 13"/>
                <a:gd name="T4" fmla="*/ 5 w 13"/>
                <a:gd name="T5" fmla="*/ 12 h 13"/>
                <a:gd name="T6" fmla="*/ 1 w 13"/>
                <a:gd name="T7" fmla="*/ 5 h 13"/>
                <a:gd name="T8" fmla="*/ 8 w 13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8" y="1"/>
                  </a:moveTo>
                  <a:cubicBezTo>
                    <a:pt x="11" y="2"/>
                    <a:pt x="13" y="5"/>
                    <a:pt x="12" y="8"/>
                  </a:cubicBezTo>
                  <a:cubicBezTo>
                    <a:pt x="11" y="11"/>
                    <a:pt x="8" y="13"/>
                    <a:pt x="5" y="12"/>
                  </a:cubicBezTo>
                  <a:cubicBezTo>
                    <a:pt x="2" y="11"/>
                    <a:pt x="0" y="8"/>
                    <a:pt x="1" y="5"/>
                  </a:cubicBezTo>
                  <a:cubicBezTo>
                    <a:pt x="2" y="2"/>
                    <a:pt x="5" y="0"/>
                    <a:pt x="8" y="1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8" name="Freeform 49"/>
            <p:cNvSpPr/>
            <p:nvPr/>
          </p:nvSpPr>
          <p:spPr bwMode="auto">
            <a:xfrm>
              <a:off x="4029752" y="2661664"/>
              <a:ext cx="20871" cy="18851"/>
            </a:xfrm>
            <a:custGeom>
              <a:avLst/>
              <a:gdLst>
                <a:gd name="T0" fmla="*/ 5 w 13"/>
                <a:gd name="T1" fmla="*/ 1 h 12"/>
                <a:gd name="T2" fmla="*/ 12 w 13"/>
                <a:gd name="T3" fmla="*/ 4 h 12"/>
                <a:gd name="T4" fmla="*/ 8 w 13"/>
                <a:gd name="T5" fmla="*/ 11 h 12"/>
                <a:gd name="T6" fmla="*/ 1 w 13"/>
                <a:gd name="T7" fmla="*/ 7 h 12"/>
                <a:gd name="T8" fmla="*/ 5 w 13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5" y="1"/>
                  </a:moveTo>
                  <a:cubicBezTo>
                    <a:pt x="8" y="0"/>
                    <a:pt x="11" y="2"/>
                    <a:pt x="12" y="4"/>
                  </a:cubicBezTo>
                  <a:cubicBezTo>
                    <a:pt x="13" y="7"/>
                    <a:pt x="11" y="10"/>
                    <a:pt x="8" y="11"/>
                  </a:cubicBezTo>
                  <a:cubicBezTo>
                    <a:pt x="5" y="12"/>
                    <a:pt x="2" y="10"/>
                    <a:pt x="1" y="7"/>
                  </a:cubicBezTo>
                  <a:cubicBezTo>
                    <a:pt x="0" y="4"/>
                    <a:pt x="2" y="1"/>
                    <a:pt x="5" y="1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9" name="Freeform 50"/>
            <p:cNvSpPr/>
            <p:nvPr/>
          </p:nvSpPr>
          <p:spPr bwMode="auto">
            <a:xfrm>
              <a:off x="4063415" y="2716871"/>
              <a:ext cx="18851" cy="19524"/>
            </a:xfrm>
            <a:custGeom>
              <a:avLst/>
              <a:gdLst>
                <a:gd name="T0" fmla="*/ 2 w 12"/>
                <a:gd name="T1" fmla="*/ 2 h 12"/>
                <a:gd name="T2" fmla="*/ 10 w 12"/>
                <a:gd name="T3" fmla="*/ 2 h 12"/>
                <a:gd name="T4" fmla="*/ 10 w 12"/>
                <a:gd name="T5" fmla="*/ 10 h 12"/>
                <a:gd name="T6" fmla="*/ 2 w 12"/>
                <a:gd name="T7" fmla="*/ 10 h 12"/>
                <a:gd name="T8" fmla="*/ 2 w 12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2" y="2"/>
                  </a:moveTo>
                  <a:cubicBezTo>
                    <a:pt x="4" y="0"/>
                    <a:pt x="8" y="0"/>
                    <a:pt x="10" y="2"/>
                  </a:cubicBezTo>
                  <a:cubicBezTo>
                    <a:pt x="12" y="4"/>
                    <a:pt x="12" y="8"/>
                    <a:pt x="10" y="10"/>
                  </a:cubicBezTo>
                  <a:cubicBezTo>
                    <a:pt x="8" y="12"/>
                    <a:pt x="4" y="12"/>
                    <a:pt x="2" y="10"/>
                  </a:cubicBezTo>
                  <a:cubicBezTo>
                    <a:pt x="0" y="8"/>
                    <a:pt x="0" y="4"/>
                    <a:pt x="2" y="2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0" name="Freeform 51"/>
            <p:cNvSpPr/>
            <p:nvPr/>
          </p:nvSpPr>
          <p:spPr bwMode="auto">
            <a:xfrm>
              <a:off x="4119295" y="2749187"/>
              <a:ext cx="18851" cy="18851"/>
            </a:xfrm>
            <a:custGeom>
              <a:avLst/>
              <a:gdLst>
                <a:gd name="T0" fmla="*/ 0 w 12"/>
                <a:gd name="T1" fmla="*/ 5 h 12"/>
                <a:gd name="T2" fmla="*/ 7 w 12"/>
                <a:gd name="T3" fmla="*/ 1 h 12"/>
                <a:gd name="T4" fmla="*/ 11 w 12"/>
                <a:gd name="T5" fmla="*/ 8 h 12"/>
                <a:gd name="T6" fmla="*/ 4 w 12"/>
                <a:gd name="T7" fmla="*/ 11 h 12"/>
                <a:gd name="T8" fmla="*/ 0 w 12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5"/>
                  </a:moveTo>
                  <a:cubicBezTo>
                    <a:pt x="1" y="2"/>
                    <a:pt x="4" y="0"/>
                    <a:pt x="7" y="1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10" y="10"/>
                    <a:pt x="7" y="12"/>
                    <a:pt x="4" y="11"/>
                  </a:cubicBezTo>
                  <a:cubicBezTo>
                    <a:pt x="1" y="11"/>
                    <a:pt x="0" y="8"/>
                    <a:pt x="0" y="5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1" name="Freeform 52"/>
            <p:cNvSpPr/>
            <p:nvPr/>
          </p:nvSpPr>
          <p:spPr bwMode="auto">
            <a:xfrm>
              <a:off x="4182581" y="2749187"/>
              <a:ext cx="19524" cy="18851"/>
            </a:xfrm>
            <a:custGeom>
              <a:avLst/>
              <a:gdLst>
                <a:gd name="T0" fmla="*/ 1 w 12"/>
                <a:gd name="T1" fmla="*/ 8 h 12"/>
                <a:gd name="T2" fmla="*/ 5 w 12"/>
                <a:gd name="T3" fmla="*/ 1 h 12"/>
                <a:gd name="T4" fmla="*/ 12 w 12"/>
                <a:gd name="T5" fmla="*/ 5 h 12"/>
                <a:gd name="T6" fmla="*/ 8 w 12"/>
                <a:gd name="T7" fmla="*/ 11 h 12"/>
                <a:gd name="T8" fmla="*/ 1 w 12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" y="8"/>
                  </a:moveTo>
                  <a:cubicBezTo>
                    <a:pt x="0" y="5"/>
                    <a:pt x="2" y="2"/>
                    <a:pt x="5" y="1"/>
                  </a:cubicBezTo>
                  <a:cubicBezTo>
                    <a:pt x="8" y="0"/>
                    <a:pt x="11" y="2"/>
                    <a:pt x="12" y="5"/>
                  </a:cubicBezTo>
                  <a:cubicBezTo>
                    <a:pt x="12" y="8"/>
                    <a:pt x="11" y="11"/>
                    <a:pt x="8" y="11"/>
                  </a:cubicBezTo>
                  <a:cubicBezTo>
                    <a:pt x="5" y="12"/>
                    <a:pt x="2" y="10"/>
                    <a:pt x="1" y="8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2" name="Freeform 53"/>
            <p:cNvSpPr/>
            <p:nvPr/>
          </p:nvSpPr>
          <p:spPr bwMode="auto">
            <a:xfrm>
              <a:off x="4238461" y="2716871"/>
              <a:ext cx="18851" cy="19524"/>
            </a:xfrm>
            <a:custGeom>
              <a:avLst/>
              <a:gdLst>
                <a:gd name="T0" fmla="*/ 2 w 12"/>
                <a:gd name="T1" fmla="*/ 10 h 12"/>
                <a:gd name="T2" fmla="*/ 2 w 12"/>
                <a:gd name="T3" fmla="*/ 2 h 12"/>
                <a:gd name="T4" fmla="*/ 10 w 12"/>
                <a:gd name="T5" fmla="*/ 2 h 12"/>
                <a:gd name="T6" fmla="*/ 10 w 12"/>
                <a:gd name="T7" fmla="*/ 10 h 12"/>
                <a:gd name="T8" fmla="*/ 2 w 12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2" y="10"/>
                  </a:moveTo>
                  <a:cubicBezTo>
                    <a:pt x="0" y="8"/>
                    <a:pt x="0" y="4"/>
                    <a:pt x="2" y="2"/>
                  </a:cubicBezTo>
                  <a:cubicBezTo>
                    <a:pt x="4" y="0"/>
                    <a:pt x="8" y="0"/>
                    <a:pt x="10" y="2"/>
                  </a:cubicBezTo>
                  <a:cubicBezTo>
                    <a:pt x="12" y="4"/>
                    <a:pt x="12" y="8"/>
                    <a:pt x="10" y="10"/>
                  </a:cubicBezTo>
                  <a:cubicBezTo>
                    <a:pt x="8" y="12"/>
                    <a:pt x="4" y="12"/>
                    <a:pt x="2" y="10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3" name="Freeform 54"/>
            <p:cNvSpPr/>
            <p:nvPr/>
          </p:nvSpPr>
          <p:spPr bwMode="auto">
            <a:xfrm>
              <a:off x="4270104" y="2661664"/>
              <a:ext cx="20871" cy="18851"/>
            </a:xfrm>
            <a:custGeom>
              <a:avLst/>
              <a:gdLst>
                <a:gd name="T0" fmla="*/ 5 w 13"/>
                <a:gd name="T1" fmla="*/ 11 h 12"/>
                <a:gd name="T2" fmla="*/ 1 w 13"/>
                <a:gd name="T3" fmla="*/ 4 h 12"/>
                <a:gd name="T4" fmla="*/ 8 w 13"/>
                <a:gd name="T5" fmla="*/ 1 h 12"/>
                <a:gd name="T6" fmla="*/ 12 w 13"/>
                <a:gd name="T7" fmla="*/ 7 h 12"/>
                <a:gd name="T8" fmla="*/ 5 w 13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5" y="11"/>
                  </a:moveTo>
                  <a:cubicBezTo>
                    <a:pt x="2" y="10"/>
                    <a:pt x="0" y="7"/>
                    <a:pt x="1" y="4"/>
                  </a:cubicBezTo>
                  <a:cubicBezTo>
                    <a:pt x="2" y="2"/>
                    <a:pt x="5" y="0"/>
                    <a:pt x="8" y="1"/>
                  </a:cubicBezTo>
                  <a:cubicBezTo>
                    <a:pt x="11" y="1"/>
                    <a:pt x="13" y="4"/>
                    <a:pt x="12" y="7"/>
                  </a:cubicBezTo>
                  <a:cubicBezTo>
                    <a:pt x="11" y="10"/>
                    <a:pt x="8" y="12"/>
                    <a:pt x="5" y="11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4" name="Freeform 55"/>
            <p:cNvSpPr/>
            <p:nvPr/>
          </p:nvSpPr>
          <p:spPr bwMode="auto">
            <a:xfrm>
              <a:off x="4270104" y="2596358"/>
              <a:ext cx="20871" cy="2019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8 h 13"/>
                <a:gd name="T4" fmla="*/ 5 w 13"/>
                <a:gd name="T5" fmla="*/ 1 h 13"/>
                <a:gd name="T6" fmla="*/ 12 w 13"/>
                <a:gd name="T7" fmla="*/ 5 h 13"/>
                <a:gd name="T8" fmla="*/ 8 w 13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2" y="11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8" y="0"/>
                    <a:pt x="11" y="2"/>
                    <a:pt x="12" y="5"/>
                  </a:cubicBezTo>
                  <a:cubicBezTo>
                    <a:pt x="13" y="8"/>
                    <a:pt x="11" y="11"/>
                    <a:pt x="8" y="12"/>
                  </a:cubicBezTo>
                  <a:close/>
                </a:path>
              </a:pathLst>
            </a:custGeom>
            <a:solidFill>
              <a:srgbClr val="00A3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5" name="Freeform 56"/>
            <p:cNvSpPr/>
            <p:nvPr/>
          </p:nvSpPr>
          <p:spPr bwMode="auto">
            <a:xfrm>
              <a:off x="3390160" y="2990886"/>
              <a:ext cx="418765" cy="418765"/>
            </a:xfrm>
            <a:custGeom>
              <a:avLst/>
              <a:gdLst>
                <a:gd name="T0" fmla="*/ 144 w 263"/>
                <a:gd name="T1" fmla="*/ 144 h 263"/>
                <a:gd name="T2" fmla="*/ 7 w 263"/>
                <a:gd name="T3" fmla="*/ 256 h 263"/>
                <a:gd name="T4" fmla="*/ 118 w 263"/>
                <a:gd name="T5" fmla="*/ 118 h 263"/>
                <a:gd name="T6" fmla="*/ 256 w 263"/>
                <a:gd name="T7" fmla="*/ 7 h 263"/>
                <a:gd name="T8" fmla="*/ 144 w 263"/>
                <a:gd name="T9" fmla="*/ 14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263">
                  <a:moveTo>
                    <a:pt x="144" y="144"/>
                  </a:moveTo>
                  <a:cubicBezTo>
                    <a:pt x="76" y="213"/>
                    <a:pt x="14" y="263"/>
                    <a:pt x="7" y="256"/>
                  </a:cubicBezTo>
                  <a:cubicBezTo>
                    <a:pt x="0" y="249"/>
                    <a:pt x="50" y="187"/>
                    <a:pt x="118" y="118"/>
                  </a:cubicBezTo>
                  <a:cubicBezTo>
                    <a:pt x="187" y="49"/>
                    <a:pt x="249" y="0"/>
                    <a:pt x="256" y="7"/>
                  </a:cubicBezTo>
                  <a:cubicBezTo>
                    <a:pt x="263" y="14"/>
                    <a:pt x="213" y="76"/>
                    <a:pt x="144" y="144"/>
                  </a:cubicBezTo>
                  <a:close/>
                </a:path>
              </a:pathLst>
            </a:custGeom>
            <a:solidFill>
              <a:srgbClr val="00A39E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6" name="Freeform 57"/>
            <p:cNvSpPr/>
            <p:nvPr/>
          </p:nvSpPr>
          <p:spPr bwMode="auto">
            <a:xfrm>
              <a:off x="1429641" y="4756834"/>
              <a:ext cx="1514151" cy="475991"/>
            </a:xfrm>
            <a:custGeom>
              <a:avLst/>
              <a:gdLst>
                <a:gd name="T0" fmla="*/ 921 w 951"/>
                <a:gd name="T1" fmla="*/ 299 h 299"/>
                <a:gd name="T2" fmla="*/ 951 w 951"/>
                <a:gd name="T3" fmla="*/ 226 h 299"/>
                <a:gd name="T4" fmla="*/ 913 w 951"/>
                <a:gd name="T5" fmla="*/ 147 h 299"/>
                <a:gd name="T6" fmla="*/ 913 w 951"/>
                <a:gd name="T7" fmla="*/ 139 h 299"/>
                <a:gd name="T8" fmla="*/ 831 w 951"/>
                <a:gd name="T9" fmla="*/ 56 h 299"/>
                <a:gd name="T10" fmla="*/ 765 w 951"/>
                <a:gd name="T11" fmla="*/ 90 h 299"/>
                <a:gd name="T12" fmla="*/ 754 w 951"/>
                <a:gd name="T13" fmla="*/ 87 h 299"/>
                <a:gd name="T14" fmla="*/ 659 w 951"/>
                <a:gd name="T15" fmla="*/ 0 h 299"/>
                <a:gd name="T16" fmla="*/ 566 w 951"/>
                <a:gd name="T17" fmla="*/ 71 h 299"/>
                <a:gd name="T18" fmla="*/ 556 w 951"/>
                <a:gd name="T19" fmla="*/ 71 h 299"/>
                <a:gd name="T20" fmla="*/ 515 w 951"/>
                <a:gd name="T21" fmla="*/ 87 h 299"/>
                <a:gd name="T22" fmla="*/ 515 w 951"/>
                <a:gd name="T23" fmla="*/ 86 h 299"/>
                <a:gd name="T24" fmla="*/ 439 w 951"/>
                <a:gd name="T25" fmla="*/ 10 h 299"/>
                <a:gd name="T26" fmla="*/ 363 w 951"/>
                <a:gd name="T27" fmla="*/ 86 h 299"/>
                <a:gd name="T28" fmla="*/ 363 w 951"/>
                <a:gd name="T29" fmla="*/ 90 h 299"/>
                <a:gd name="T30" fmla="*/ 346 w 951"/>
                <a:gd name="T31" fmla="*/ 95 h 299"/>
                <a:gd name="T32" fmla="*/ 299 w 951"/>
                <a:gd name="T33" fmla="*/ 56 h 299"/>
                <a:gd name="T34" fmla="*/ 259 w 951"/>
                <a:gd name="T35" fmla="*/ 77 h 299"/>
                <a:gd name="T36" fmla="*/ 167 w 951"/>
                <a:gd name="T37" fmla="*/ 22 h 299"/>
                <a:gd name="T38" fmla="*/ 64 w 951"/>
                <a:gd name="T39" fmla="*/ 125 h 299"/>
                <a:gd name="T40" fmla="*/ 65 w 951"/>
                <a:gd name="T41" fmla="*/ 134 h 299"/>
                <a:gd name="T42" fmla="*/ 0 w 951"/>
                <a:gd name="T43" fmla="*/ 248 h 299"/>
                <a:gd name="T44" fmla="*/ 10 w 951"/>
                <a:gd name="T45" fmla="*/ 299 h 299"/>
                <a:gd name="T46" fmla="*/ 921 w 951"/>
                <a:gd name="T47" fmla="*/ 299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51" h="299">
                  <a:moveTo>
                    <a:pt x="921" y="299"/>
                  </a:moveTo>
                  <a:cubicBezTo>
                    <a:pt x="939" y="280"/>
                    <a:pt x="951" y="255"/>
                    <a:pt x="951" y="226"/>
                  </a:cubicBezTo>
                  <a:cubicBezTo>
                    <a:pt x="951" y="194"/>
                    <a:pt x="936" y="166"/>
                    <a:pt x="913" y="147"/>
                  </a:cubicBezTo>
                  <a:cubicBezTo>
                    <a:pt x="913" y="144"/>
                    <a:pt x="913" y="141"/>
                    <a:pt x="913" y="139"/>
                  </a:cubicBezTo>
                  <a:cubicBezTo>
                    <a:pt x="913" y="93"/>
                    <a:pt x="876" y="56"/>
                    <a:pt x="831" y="56"/>
                  </a:cubicBezTo>
                  <a:cubicBezTo>
                    <a:pt x="804" y="56"/>
                    <a:pt x="780" y="69"/>
                    <a:pt x="765" y="90"/>
                  </a:cubicBezTo>
                  <a:cubicBezTo>
                    <a:pt x="761" y="88"/>
                    <a:pt x="758" y="87"/>
                    <a:pt x="754" y="87"/>
                  </a:cubicBezTo>
                  <a:cubicBezTo>
                    <a:pt x="749" y="38"/>
                    <a:pt x="708" y="0"/>
                    <a:pt x="659" y="0"/>
                  </a:cubicBezTo>
                  <a:cubicBezTo>
                    <a:pt x="614" y="0"/>
                    <a:pt x="577" y="31"/>
                    <a:pt x="566" y="71"/>
                  </a:cubicBezTo>
                  <a:cubicBezTo>
                    <a:pt x="563" y="71"/>
                    <a:pt x="559" y="71"/>
                    <a:pt x="556" y="71"/>
                  </a:cubicBezTo>
                  <a:cubicBezTo>
                    <a:pt x="540" y="71"/>
                    <a:pt x="526" y="77"/>
                    <a:pt x="515" y="87"/>
                  </a:cubicBezTo>
                  <a:cubicBezTo>
                    <a:pt x="515" y="86"/>
                    <a:pt x="515" y="86"/>
                    <a:pt x="515" y="86"/>
                  </a:cubicBezTo>
                  <a:cubicBezTo>
                    <a:pt x="515" y="44"/>
                    <a:pt x="481" y="10"/>
                    <a:pt x="439" y="10"/>
                  </a:cubicBezTo>
                  <a:cubicBezTo>
                    <a:pt x="397" y="10"/>
                    <a:pt x="363" y="44"/>
                    <a:pt x="363" y="86"/>
                  </a:cubicBezTo>
                  <a:cubicBezTo>
                    <a:pt x="363" y="88"/>
                    <a:pt x="363" y="89"/>
                    <a:pt x="363" y="90"/>
                  </a:cubicBezTo>
                  <a:cubicBezTo>
                    <a:pt x="357" y="91"/>
                    <a:pt x="351" y="93"/>
                    <a:pt x="346" y="95"/>
                  </a:cubicBezTo>
                  <a:cubicBezTo>
                    <a:pt x="341" y="73"/>
                    <a:pt x="322" y="56"/>
                    <a:pt x="299" y="56"/>
                  </a:cubicBezTo>
                  <a:cubicBezTo>
                    <a:pt x="282" y="56"/>
                    <a:pt x="268" y="65"/>
                    <a:pt x="259" y="77"/>
                  </a:cubicBezTo>
                  <a:cubicBezTo>
                    <a:pt x="242" y="44"/>
                    <a:pt x="207" y="22"/>
                    <a:pt x="167" y="22"/>
                  </a:cubicBezTo>
                  <a:cubicBezTo>
                    <a:pt x="110" y="22"/>
                    <a:pt x="64" y="68"/>
                    <a:pt x="64" y="125"/>
                  </a:cubicBezTo>
                  <a:cubicBezTo>
                    <a:pt x="64" y="128"/>
                    <a:pt x="64" y="131"/>
                    <a:pt x="65" y="134"/>
                  </a:cubicBezTo>
                  <a:cubicBezTo>
                    <a:pt x="26" y="157"/>
                    <a:pt x="0" y="199"/>
                    <a:pt x="0" y="248"/>
                  </a:cubicBezTo>
                  <a:cubicBezTo>
                    <a:pt x="0" y="266"/>
                    <a:pt x="3" y="283"/>
                    <a:pt x="10" y="299"/>
                  </a:cubicBezTo>
                  <a:lnTo>
                    <a:pt x="921" y="299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57" name="Group 55"/>
          <p:cNvGrpSpPr/>
          <p:nvPr/>
        </p:nvGrpSpPr>
        <p:grpSpPr>
          <a:xfrm>
            <a:off x="6556190" y="4339153"/>
            <a:ext cx="3478044" cy="1375986"/>
            <a:chOff x="6868847" y="3517276"/>
            <a:chExt cx="3478044" cy="1375986"/>
          </a:xfrm>
        </p:grpSpPr>
        <p:sp>
          <p:nvSpPr>
            <p:cNvPr id="58" name="Freeform 56"/>
            <p:cNvSpPr>
              <a:spLocks noChangeAspect="1" noChangeArrowheads="1"/>
            </p:cNvSpPr>
            <p:nvPr/>
          </p:nvSpPr>
          <p:spPr bwMode="auto">
            <a:xfrm>
              <a:off x="6868847" y="3517276"/>
              <a:ext cx="504774" cy="604139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59" name="Freeform 57"/>
            <p:cNvSpPr>
              <a:spLocks noChangeAspect="1" noChangeArrowheads="1"/>
            </p:cNvSpPr>
            <p:nvPr/>
          </p:nvSpPr>
          <p:spPr bwMode="auto">
            <a:xfrm>
              <a:off x="7612935" y="3517276"/>
              <a:ext cx="504774" cy="604139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60" name="Freeform 58"/>
            <p:cNvSpPr>
              <a:spLocks noChangeAspect="1" noChangeArrowheads="1"/>
            </p:cNvSpPr>
            <p:nvPr/>
          </p:nvSpPr>
          <p:spPr bwMode="auto">
            <a:xfrm>
              <a:off x="8357023" y="3517276"/>
              <a:ext cx="504774" cy="604139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61" name="Freeform 59"/>
            <p:cNvSpPr>
              <a:spLocks noChangeAspect="1" noChangeArrowheads="1"/>
            </p:cNvSpPr>
            <p:nvPr/>
          </p:nvSpPr>
          <p:spPr bwMode="auto">
            <a:xfrm>
              <a:off x="9098029" y="3517276"/>
              <a:ext cx="504774" cy="604139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62" name="Freeform 60"/>
            <p:cNvSpPr>
              <a:spLocks noChangeAspect="1" noChangeArrowheads="1"/>
            </p:cNvSpPr>
            <p:nvPr/>
          </p:nvSpPr>
          <p:spPr bwMode="auto">
            <a:xfrm>
              <a:off x="9842117" y="3517276"/>
              <a:ext cx="504774" cy="604139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63" name="Freeform 61"/>
            <p:cNvSpPr>
              <a:spLocks noChangeAspect="1" noChangeArrowheads="1"/>
            </p:cNvSpPr>
            <p:nvPr/>
          </p:nvSpPr>
          <p:spPr bwMode="auto">
            <a:xfrm>
              <a:off x="6868847" y="4289123"/>
              <a:ext cx="504774" cy="604139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64" name="Freeform 62"/>
            <p:cNvSpPr>
              <a:spLocks noChangeAspect="1" noChangeArrowheads="1"/>
            </p:cNvSpPr>
            <p:nvPr/>
          </p:nvSpPr>
          <p:spPr bwMode="auto">
            <a:xfrm>
              <a:off x="7612935" y="4289123"/>
              <a:ext cx="504774" cy="604139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rgbClr val="44546A">
                <a:lumMod val="40000"/>
                <a:lumOff val="6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65" name="Freeform 63"/>
            <p:cNvSpPr>
              <a:spLocks noChangeAspect="1" noChangeArrowheads="1"/>
            </p:cNvSpPr>
            <p:nvPr/>
          </p:nvSpPr>
          <p:spPr bwMode="auto">
            <a:xfrm>
              <a:off x="8357023" y="4289123"/>
              <a:ext cx="504774" cy="604139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rgbClr val="44546A">
                <a:lumMod val="40000"/>
                <a:lumOff val="6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66" name="Freeform 64"/>
            <p:cNvSpPr>
              <a:spLocks noChangeAspect="1" noChangeArrowheads="1"/>
            </p:cNvSpPr>
            <p:nvPr/>
          </p:nvSpPr>
          <p:spPr bwMode="auto">
            <a:xfrm>
              <a:off x="9098029" y="4289123"/>
              <a:ext cx="504774" cy="604139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rgbClr val="44546A">
                <a:lumMod val="40000"/>
                <a:lumOff val="6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67" name="Freeform 65"/>
            <p:cNvSpPr>
              <a:spLocks noChangeAspect="1" noChangeArrowheads="1"/>
            </p:cNvSpPr>
            <p:nvPr/>
          </p:nvSpPr>
          <p:spPr bwMode="auto">
            <a:xfrm>
              <a:off x="9842117" y="4289123"/>
              <a:ext cx="504774" cy="604139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rgbClr val="44546A">
                <a:lumMod val="40000"/>
                <a:lumOff val="6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6556556" y="1896192"/>
            <a:ext cx="171323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我们的目标</a:t>
            </a:r>
            <a:endParaRPr kumimoji="0" lang="zh-CN" altLang="en-GB" sz="2400" b="1" i="0" u="none" strike="noStrike" kern="1200" cap="none" spc="0" normalizeH="0" baseline="0" noProof="0" dirty="0">
              <a:ln>
                <a:noFill/>
              </a:ln>
              <a:solidFill>
                <a:srgbClr val="5C5C5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73" name="文本框 72"/>
          <p:cNvSpPr txBox="1"/>
          <p:nvPr/>
        </p:nvSpPr>
        <p:spPr>
          <a:xfrm>
            <a:off x="712304" y="18599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最终目标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4" name="圆角矩形 73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黑体" panose="02010609060101010101" charset="-122"/>
              <a:cs typeface="+mn-cs"/>
            </a:endParaRPr>
          </a:p>
        </p:txBody>
      </p:sp>
      <p:sp>
        <p:nvSpPr>
          <p:cNvPr id="75" name="Rectangle 70"/>
          <p:cNvSpPr/>
          <p:nvPr/>
        </p:nvSpPr>
        <p:spPr>
          <a:xfrm>
            <a:off x="6556375" y="2587625"/>
            <a:ext cx="3291205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GB" dirty="0">
                <a:solidFill>
                  <a:srgbClr val="5C5C5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致力于教育公平化，使更多孩子可以接触到优质机器人教育资源。节省了大量的人力物力，使教学质量得到改善。同时提高整个机器人教育的门槛。</a:t>
            </a:r>
            <a:endParaRPr lang="zh-CN" altLang="en-GB" dirty="0">
              <a:solidFill>
                <a:srgbClr val="5C5C5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 27"/>
          <p:cNvSpPr/>
          <p:nvPr/>
        </p:nvSpPr>
        <p:spPr>
          <a:xfrm>
            <a:off x="0" y="5892799"/>
            <a:ext cx="12192000" cy="965201"/>
          </a:xfrm>
          <a:custGeom>
            <a:avLst/>
            <a:gdLst>
              <a:gd name="connsiteX0" fmla="*/ 10231360 w 10231360"/>
              <a:gd name="connsiteY0" fmla="*/ 0 h 902627"/>
              <a:gd name="connsiteX1" fmla="*/ 10231360 w 10231360"/>
              <a:gd name="connsiteY1" fmla="*/ 902627 h 902627"/>
              <a:gd name="connsiteX2" fmla="*/ 0 w 10231360"/>
              <a:gd name="connsiteY2" fmla="*/ 902627 h 902627"/>
              <a:gd name="connsiteX3" fmla="*/ 0 w 10231360"/>
              <a:gd name="connsiteY3" fmla="*/ 458936 h 902627"/>
              <a:gd name="connsiteX4" fmla="*/ 401188 w 10231360"/>
              <a:gd name="connsiteY4" fmla="*/ 411519 h 902627"/>
              <a:gd name="connsiteX5" fmla="*/ 9532071 w 10231360"/>
              <a:gd name="connsiteY5" fmla="*/ 2711 h 902627"/>
              <a:gd name="connsiteX0-1" fmla="*/ 10231360 w 10231360"/>
              <a:gd name="connsiteY0-2" fmla="*/ 0 h 902627"/>
              <a:gd name="connsiteX1-3" fmla="*/ 10231360 w 10231360"/>
              <a:gd name="connsiteY1-4" fmla="*/ 902627 h 902627"/>
              <a:gd name="connsiteX2-5" fmla="*/ 0 w 10231360"/>
              <a:gd name="connsiteY2-6" fmla="*/ 902627 h 902627"/>
              <a:gd name="connsiteX3-7" fmla="*/ 25400 w 10231360"/>
              <a:gd name="connsiteY3-8" fmla="*/ 865336 h 902627"/>
              <a:gd name="connsiteX4-9" fmla="*/ 401188 w 10231360"/>
              <a:gd name="connsiteY4-10" fmla="*/ 411519 h 902627"/>
              <a:gd name="connsiteX5-11" fmla="*/ 9532071 w 10231360"/>
              <a:gd name="connsiteY5-12" fmla="*/ 2711 h 902627"/>
              <a:gd name="connsiteX6" fmla="*/ 10231360 w 10231360"/>
              <a:gd name="connsiteY6" fmla="*/ 0 h 902627"/>
              <a:gd name="connsiteX0-13" fmla="*/ 10231360 w 10231360"/>
              <a:gd name="connsiteY0-14" fmla="*/ 0 h 902627"/>
              <a:gd name="connsiteX1-15" fmla="*/ 10231360 w 10231360"/>
              <a:gd name="connsiteY1-16" fmla="*/ 902627 h 902627"/>
              <a:gd name="connsiteX2-17" fmla="*/ 0 w 10231360"/>
              <a:gd name="connsiteY2-18" fmla="*/ 902627 h 902627"/>
              <a:gd name="connsiteX3-19" fmla="*/ 25400 w 10231360"/>
              <a:gd name="connsiteY3-20" fmla="*/ 865336 h 902627"/>
              <a:gd name="connsiteX4-21" fmla="*/ 401188 w 10231360"/>
              <a:gd name="connsiteY4-22" fmla="*/ 411519 h 902627"/>
              <a:gd name="connsiteX5-23" fmla="*/ 9532071 w 10231360"/>
              <a:gd name="connsiteY5-24" fmla="*/ 2711 h 902627"/>
              <a:gd name="connsiteX6-25" fmla="*/ 10231360 w 10231360"/>
              <a:gd name="connsiteY6-26" fmla="*/ 0 h 902627"/>
              <a:gd name="connsiteX0-27" fmla="*/ 10231360 w 10231360"/>
              <a:gd name="connsiteY0-28" fmla="*/ 0 h 902627"/>
              <a:gd name="connsiteX1-29" fmla="*/ 10231360 w 10231360"/>
              <a:gd name="connsiteY1-30" fmla="*/ 902627 h 902627"/>
              <a:gd name="connsiteX2-31" fmla="*/ 0 w 10231360"/>
              <a:gd name="connsiteY2-32" fmla="*/ 902627 h 902627"/>
              <a:gd name="connsiteX3-33" fmla="*/ 25400 w 10231360"/>
              <a:gd name="connsiteY3-34" fmla="*/ 865336 h 902627"/>
              <a:gd name="connsiteX4-35" fmla="*/ 477388 w 10231360"/>
              <a:gd name="connsiteY4-36" fmla="*/ 525819 h 902627"/>
              <a:gd name="connsiteX5-37" fmla="*/ 9532071 w 10231360"/>
              <a:gd name="connsiteY5-38" fmla="*/ 2711 h 902627"/>
              <a:gd name="connsiteX6-39" fmla="*/ 10231360 w 10231360"/>
              <a:gd name="connsiteY6-40" fmla="*/ 0 h 902627"/>
              <a:gd name="connsiteX0-41" fmla="*/ 10231360 w 10231360"/>
              <a:gd name="connsiteY0-42" fmla="*/ 0 h 902627"/>
              <a:gd name="connsiteX1-43" fmla="*/ 10231360 w 10231360"/>
              <a:gd name="connsiteY1-44" fmla="*/ 902627 h 902627"/>
              <a:gd name="connsiteX2-45" fmla="*/ 0 w 10231360"/>
              <a:gd name="connsiteY2-46" fmla="*/ 902627 h 902627"/>
              <a:gd name="connsiteX3-47" fmla="*/ 25400 w 10231360"/>
              <a:gd name="connsiteY3-48" fmla="*/ 865336 h 902627"/>
              <a:gd name="connsiteX4-49" fmla="*/ 477388 w 10231360"/>
              <a:gd name="connsiteY4-50" fmla="*/ 525819 h 902627"/>
              <a:gd name="connsiteX5-51" fmla="*/ 9532071 w 10231360"/>
              <a:gd name="connsiteY5-52" fmla="*/ 2711 h 902627"/>
              <a:gd name="connsiteX6-53" fmla="*/ 10231360 w 10231360"/>
              <a:gd name="connsiteY6-54" fmla="*/ 0 h 902627"/>
              <a:gd name="connsiteX0-55" fmla="*/ 10231360 w 10231360"/>
              <a:gd name="connsiteY0-56" fmla="*/ 0 h 902627"/>
              <a:gd name="connsiteX1-57" fmla="*/ 10231360 w 10231360"/>
              <a:gd name="connsiteY1-58" fmla="*/ 902627 h 902627"/>
              <a:gd name="connsiteX2-59" fmla="*/ 0 w 10231360"/>
              <a:gd name="connsiteY2-60" fmla="*/ 902627 h 902627"/>
              <a:gd name="connsiteX3-61" fmla="*/ 25400 w 10231360"/>
              <a:gd name="connsiteY3-62" fmla="*/ 865336 h 902627"/>
              <a:gd name="connsiteX4-63" fmla="*/ 553588 w 10231360"/>
              <a:gd name="connsiteY4-64" fmla="*/ 576619 h 902627"/>
              <a:gd name="connsiteX5-65" fmla="*/ 9532071 w 10231360"/>
              <a:gd name="connsiteY5-66" fmla="*/ 2711 h 902627"/>
              <a:gd name="connsiteX6-67" fmla="*/ 10231360 w 10231360"/>
              <a:gd name="connsiteY6-68" fmla="*/ 0 h 902627"/>
              <a:gd name="connsiteX0-69" fmla="*/ 10231360 w 10231360"/>
              <a:gd name="connsiteY0-70" fmla="*/ 0 h 902627"/>
              <a:gd name="connsiteX1-71" fmla="*/ 10231360 w 10231360"/>
              <a:gd name="connsiteY1-72" fmla="*/ 902627 h 902627"/>
              <a:gd name="connsiteX2-73" fmla="*/ 0 w 10231360"/>
              <a:gd name="connsiteY2-74" fmla="*/ 902627 h 902627"/>
              <a:gd name="connsiteX3-75" fmla="*/ 25400 w 10231360"/>
              <a:gd name="connsiteY3-76" fmla="*/ 865336 h 902627"/>
              <a:gd name="connsiteX4-77" fmla="*/ 553588 w 10231360"/>
              <a:gd name="connsiteY4-78" fmla="*/ 576619 h 902627"/>
              <a:gd name="connsiteX5-79" fmla="*/ 9532071 w 10231360"/>
              <a:gd name="connsiteY5-80" fmla="*/ 2711 h 902627"/>
              <a:gd name="connsiteX6-81" fmla="*/ 10231360 w 10231360"/>
              <a:gd name="connsiteY6-82" fmla="*/ 0 h 902627"/>
              <a:gd name="connsiteX0-83" fmla="*/ 10231360 w 10231360"/>
              <a:gd name="connsiteY0-84" fmla="*/ 0 h 902627"/>
              <a:gd name="connsiteX1-85" fmla="*/ 10231360 w 10231360"/>
              <a:gd name="connsiteY1-86" fmla="*/ 902627 h 902627"/>
              <a:gd name="connsiteX2-87" fmla="*/ 0 w 10231360"/>
              <a:gd name="connsiteY2-88" fmla="*/ 902627 h 902627"/>
              <a:gd name="connsiteX3-89" fmla="*/ 25400 w 10231360"/>
              <a:gd name="connsiteY3-90" fmla="*/ 865336 h 902627"/>
              <a:gd name="connsiteX4-91" fmla="*/ 553588 w 10231360"/>
              <a:gd name="connsiteY4-92" fmla="*/ 576619 h 902627"/>
              <a:gd name="connsiteX5-93" fmla="*/ 9532071 w 10231360"/>
              <a:gd name="connsiteY5-94" fmla="*/ 2711 h 902627"/>
              <a:gd name="connsiteX6-95" fmla="*/ 10231360 w 10231360"/>
              <a:gd name="connsiteY6-96" fmla="*/ 0 h 902627"/>
              <a:gd name="connsiteX0-97" fmla="*/ 10231360 w 10231360"/>
              <a:gd name="connsiteY0-98" fmla="*/ 0 h 902627"/>
              <a:gd name="connsiteX1-99" fmla="*/ 10231360 w 10231360"/>
              <a:gd name="connsiteY1-100" fmla="*/ 902627 h 902627"/>
              <a:gd name="connsiteX2-101" fmla="*/ 0 w 10231360"/>
              <a:gd name="connsiteY2-102" fmla="*/ 902627 h 902627"/>
              <a:gd name="connsiteX3-103" fmla="*/ 25400 w 10231360"/>
              <a:gd name="connsiteY3-104" fmla="*/ 865336 h 902627"/>
              <a:gd name="connsiteX4-105" fmla="*/ 553588 w 10231360"/>
              <a:gd name="connsiteY4-106" fmla="*/ 576619 h 902627"/>
              <a:gd name="connsiteX5-107" fmla="*/ 9532071 w 10231360"/>
              <a:gd name="connsiteY5-108" fmla="*/ 2711 h 902627"/>
              <a:gd name="connsiteX6-109" fmla="*/ 10231360 w 10231360"/>
              <a:gd name="connsiteY6-110" fmla="*/ 0 h 902627"/>
              <a:gd name="connsiteX0-111" fmla="*/ 10231360 w 10231360"/>
              <a:gd name="connsiteY0-112" fmla="*/ 0 h 902627"/>
              <a:gd name="connsiteX1-113" fmla="*/ 10231360 w 10231360"/>
              <a:gd name="connsiteY1-114" fmla="*/ 902627 h 902627"/>
              <a:gd name="connsiteX2-115" fmla="*/ 0 w 10231360"/>
              <a:gd name="connsiteY2-116" fmla="*/ 902627 h 902627"/>
              <a:gd name="connsiteX3-117" fmla="*/ 25400 w 10231360"/>
              <a:gd name="connsiteY3-118" fmla="*/ 865336 h 902627"/>
              <a:gd name="connsiteX4-119" fmla="*/ 553588 w 10231360"/>
              <a:gd name="connsiteY4-120" fmla="*/ 576619 h 902627"/>
              <a:gd name="connsiteX5-121" fmla="*/ 9532071 w 10231360"/>
              <a:gd name="connsiteY5-122" fmla="*/ 2711 h 902627"/>
              <a:gd name="connsiteX6-123" fmla="*/ 10231360 w 10231360"/>
              <a:gd name="connsiteY6-124" fmla="*/ 0 h 902627"/>
              <a:gd name="connsiteX0-125" fmla="*/ 10231360 w 10231360"/>
              <a:gd name="connsiteY0-126" fmla="*/ 19372 h 921999"/>
              <a:gd name="connsiteX1-127" fmla="*/ 10231360 w 10231360"/>
              <a:gd name="connsiteY1-128" fmla="*/ 921999 h 921999"/>
              <a:gd name="connsiteX2-129" fmla="*/ 0 w 10231360"/>
              <a:gd name="connsiteY2-130" fmla="*/ 921999 h 921999"/>
              <a:gd name="connsiteX3-131" fmla="*/ 25400 w 10231360"/>
              <a:gd name="connsiteY3-132" fmla="*/ 884708 h 921999"/>
              <a:gd name="connsiteX4-133" fmla="*/ 553588 w 10231360"/>
              <a:gd name="connsiteY4-134" fmla="*/ 595991 h 921999"/>
              <a:gd name="connsiteX5-135" fmla="*/ 9532071 w 10231360"/>
              <a:gd name="connsiteY5-136" fmla="*/ 22083 h 921999"/>
              <a:gd name="connsiteX6-137" fmla="*/ 10231360 w 10231360"/>
              <a:gd name="connsiteY6-138" fmla="*/ 19372 h 921999"/>
              <a:gd name="connsiteX0-139" fmla="*/ 10231360 w 10231360"/>
              <a:gd name="connsiteY0-140" fmla="*/ 23603 h 926230"/>
              <a:gd name="connsiteX1-141" fmla="*/ 10231360 w 10231360"/>
              <a:gd name="connsiteY1-142" fmla="*/ 926230 h 926230"/>
              <a:gd name="connsiteX2-143" fmla="*/ 0 w 10231360"/>
              <a:gd name="connsiteY2-144" fmla="*/ 926230 h 926230"/>
              <a:gd name="connsiteX3-145" fmla="*/ 25400 w 10231360"/>
              <a:gd name="connsiteY3-146" fmla="*/ 888939 h 926230"/>
              <a:gd name="connsiteX4-147" fmla="*/ 553588 w 10231360"/>
              <a:gd name="connsiteY4-148" fmla="*/ 600222 h 926230"/>
              <a:gd name="connsiteX5-149" fmla="*/ 9532071 w 10231360"/>
              <a:gd name="connsiteY5-150" fmla="*/ 26314 h 926230"/>
              <a:gd name="connsiteX6-151" fmla="*/ 10231360 w 10231360"/>
              <a:gd name="connsiteY6-152" fmla="*/ 23603 h 926230"/>
              <a:gd name="connsiteX0-153" fmla="*/ 10231360 w 10231360"/>
              <a:gd name="connsiteY0-154" fmla="*/ 0 h 902627"/>
              <a:gd name="connsiteX1-155" fmla="*/ 10231360 w 10231360"/>
              <a:gd name="connsiteY1-156" fmla="*/ 902627 h 902627"/>
              <a:gd name="connsiteX2-157" fmla="*/ 0 w 10231360"/>
              <a:gd name="connsiteY2-158" fmla="*/ 902627 h 902627"/>
              <a:gd name="connsiteX3-159" fmla="*/ 25400 w 10231360"/>
              <a:gd name="connsiteY3-160" fmla="*/ 865336 h 902627"/>
              <a:gd name="connsiteX4-161" fmla="*/ 553588 w 10231360"/>
              <a:gd name="connsiteY4-162" fmla="*/ 576619 h 902627"/>
              <a:gd name="connsiteX5-163" fmla="*/ 9532071 w 10231360"/>
              <a:gd name="connsiteY5-164" fmla="*/ 2711 h 902627"/>
              <a:gd name="connsiteX6-165" fmla="*/ 10231360 w 10231360"/>
              <a:gd name="connsiteY6-166" fmla="*/ 0 h 902627"/>
              <a:gd name="connsiteX0-167" fmla="*/ 10240885 w 10240885"/>
              <a:gd name="connsiteY0-168" fmla="*/ 0 h 969302"/>
              <a:gd name="connsiteX1-169" fmla="*/ 10231360 w 10240885"/>
              <a:gd name="connsiteY1-170" fmla="*/ 969302 h 969302"/>
              <a:gd name="connsiteX2-171" fmla="*/ 0 w 10240885"/>
              <a:gd name="connsiteY2-172" fmla="*/ 969302 h 969302"/>
              <a:gd name="connsiteX3-173" fmla="*/ 25400 w 10240885"/>
              <a:gd name="connsiteY3-174" fmla="*/ 932011 h 969302"/>
              <a:gd name="connsiteX4-175" fmla="*/ 553588 w 10240885"/>
              <a:gd name="connsiteY4-176" fmla="*/ 643294 h 969302"/>
              <a:gd name="connsiteX5-177" fmla="*/ 9532071 w 10240885"/>
              <a:gd name="connsiteY5-178" fmla="*/ 69386 h 969302"/>
              <a:gd name="connsiteX6-179" fmla="*/ 10240885 w 10240885"/>
              <a:gd name="connsiteY6-180" fmla="*/ 0 h 969302"/>
              <a:gd name="connsiteX0-181" fmla="*/ 10240885 w 10240885"/>
              <a:gd name="connsiteY0-182" fmla="*/ 6814 h 976116"/>
              <a:gd name="connsiteX1-183" fmla="*/ 10231360 w 10240885"/>
              <a:gd name="connsiteY1-184" fmla="*/ 976116 h 976116"/>
              <a:gd name="connsiteX2-185" fmla="*/ 0 w 10240885"/>
              <a:gd name="connsiteY2-186" fmla="*/ 976116 h 976116"/>
              <a:gd name="connsiteX3-187" fmla="*/ 25400 w 10240885"/>
              <a:gd name="connsiteY3-188" fmla="*/ 938825 h 976116"/>
              <a:gd name="connsiteX4-189" fmla="*/ 553588 w 10240885"/>
              <a:gd name="connsiteY4-190" fmla="*/ 650108 h 976116"/>
              <a:gd name="connsiteX5-191" fmla="*/ 9541596 w 10240885"/>
              <a:gd name="connsiteY5-192" fmla="*/ 0 h 976116"/>
              <a:gd name="connsiteX6-193" fmla="*/ 10240885 w 10240885"/>
              <a:gd name="connsiteY6-194" fmla="*/ 6814 h 976116"/>
              <a:gd name="connsiteX0-195" fmla="*/ 10240885 w 10240885"/>
              <a:gd name="connsiteY0-196" fmla="*/ 6814 h 976116"/>
              <a:gd name="connsiteX1-197" fmla="*/ 10231360 w 10240885"/>
              <a:gd name="connsiteY1-198" fmla="*/ 976116 h 976116"/>
              <a:gd name="connsiteX2-199" fmla="*/ 0 w 10240885"/>
              <a:gd name="connsiteY2-200" fmla="*/ 976116 h 976116"/>
              <a:gd name="connsiteX3-201" fmla="*/ 25400 w 10240885"/>
              <a:gd name="connsiteY3-202" fmla="*/ 938825 h 976116"/>
              <a:gd name="connsiteX4-203" fmla="*/ 553588 w 10240885"/>
              <a:gd name="connsiteY4-204" fmla="*/ 650108 h 976116"/>
              <a:gd name="connsiteX5-205" fmla="*/ 9541596 w 10240885"/>
              <a:gd name="connsiteY5-206" fmla="*/ 0 h 976116"/>
              <a:gd name="connsiteX6-207" fmla="*/ 10240885 w 10240885"/>
              <a:gd name="connsiteY6-208" fmla="*/ 6814 h 976116"/>
              <a:gd name="connsiteX0-209" fmla="*/ 10240885 w 10240885"/>
              <a:gd name="connsiteY0-210" fmla="*/ 6814 h 976116"/>
              <a:gd name="connsiteX1-211" fmla="*/ 10231360 w 10240885"/>
              <a:gd name="connsiteY1-212" fmla="*/ 976116 h 976116"/>
              <a:gd name="connsiteX2-213" fmla="*/ 0 w 10240885"/>
              <a:gd name="connsiteY2-214" fmla="*/ 976116 h 976116"/>
              <a:gd name="connsiteX3-215" fmla="*/ 25400 w 10240885"/>
              <a:gd name="connsiteY3-216" fmla="*/ 938825 h 976116"/>
              <a:gd name="connsiteX4-217" fmla="*/ 553588 w 10240885"/>
              <a:gd name="connsiteY4-218" fmla="*/ 650108 h 976116"/>
              <a:gd name="connsiteX5-219" fmla="*/ 9541596 w 10240885"/>
              <a:gd name="connsiteY5-220" fmla="*/ 0 h 976116"/>
              <a:gd name="connsiteX6-221" fmla="*/ 10240885 w 10240885"/>
              <a:gd name="connsiteY6-222" fmla="*/ 6814 h 976116"/>
              <a:gd name="connsiteX0-223" fmla="*/ 10240885 w 10240885"/>
              <a:gd name="connsiteY0-224" fmla="*/ 6814 h 976116"/>
              <a:gd name="connsiteX1-225" fmla="*/ 10231360 w 10240885"/>
              <a:gd name="connsiteY1-226" fmla="*/ 976116 h 976116"/>
              <a:gd name="connsiteX2-227" fmla="*/ 0 w 10240885"/>
              <a:gd name="connsiteY2-228" fmla="*/ 976116 h 976116"/>
              <a:gd name="connsiteX3-229" fmla="*/ 25400 w 10240885"/>
              <a:gd name="connsiteY3-230" fmla="*/ 938825 h 976116"/>
              <a:gd name="connsiteX4-231" fmla="*/ 553588 w 10240885"/>
              <a:gd name="connsiteY4-232" fmla="*/ 650108 h 976116"/>
              <a:gd name="connsiteX5-233" fmla="*/ 9541596 w 10240885"/>
              <a:gd name="connsiteY5-234" fmla="*/ 0 h 976116"/>
              <a:gd name="connsiteX6-235" fmla="*/ 10240885 w 10240885"/>
              <a:gd name="connsiteY6-236" fmla="*/ 6814 h 976116"/>
              <a:gd name="connsiteX0-237" fmla="*/ 10240885 w 10240885"/>
              <a:gd name="connsiteY0-238" fmla="*/ 6814 h 976116"/>
              <a:gd name="connsiteX1-239" fmla="*/ 10231360 w 10240885"/>
              <a:gd name="connsiteY1-240" fmla="*/ 976116 h 976116"/>
              <a:gd name="connsiteX2-241" fmla="*/ 0 w 10240885"/>
              <a:gd name="connsiteY2-242" fmla="*/ 976116 h 976116"/>
              <a:gd name="connsiteX3-243" fmla="*/ 25400 w 10240885"/>
              <a:gd name="connsiteY3-244" fmla="*/ 938825 h 976116"/>
              <a:gd name="connsiteX4-245" fmla="*/ 553588 w 10240885"/>
              <a:gd name="connsiteY4-246" fmla="*/ 650108 h 976116"/>
              <a:gd name="connsiteX5-247" fmla="*/ 9541596 w 10240885"/>
              <a:gd name="connsiteY5-248" fmla="*/ 0 h 976116"/>
              <a:gd name="connsiteX6-249" fmla="*/ 10240885 w 10240885"/>
              <a:gd name="connsiteY6-250" fmla="*/ 6814 h 9761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25" y="connsiteY6-26"/>
              </a:cxn>
            </a:cxnLst>
            <a:rect l="l" t="t" r="r" b="b"/>
            <a:pathLst>
              <a:path w="10240885" h="976116">
                <a:moveTo>
                  <a:pt x="10240885" y="6814"/>
                </a:moveTo>
                <a:lnTo>
                  <a:pt x="10231360" y="976116"/>
                </a:lnTo>
                <a:lnTo>
                  <a:pt x="0" y="976116"/>
                </a:lnTo>
                <a:lnTo>
                  <a:pt x="25400" y="938825"/>
                </a:lnTo>
                <a:cubicBezTo>
                  <a:pt x="165479" y="827769"/>
                  <a:pt x="311909" y="716714"/>
                  <a:pt x="553588" y="650108"/>
                </a:cubicBezTo>
                <a:cubicBezTo>
                  <a:pt x="2924822" y="-19185"/>
                  <a:pt x="5922313" y="29360"/>
                  <a:pt x="9541596" y="0"/>
                </a:cubicBezTo>
                <a:cubicBezTo>
                  <a:pt x="9784217" y="8621"/>
                  <a:pt x="10007789" y="7718"/>
                  <a:pt x="10240885" y="6814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>
            <a:off x="40396" y="5952076"/>
            <a:ext cx="12151604" cy="905924"/>
          </a:xfrm>
          <a:custGeom>
            <a:avLst/>
            <a:gdLst>
              <a:gd name="connsiteX0" fmla="*/ 12151604 w 12151604"/>
              <a:gd name="connsiteY0" fmla="*/ 0 h 905924"/>
              <a:gd name="connsiteX1" fmla="*/ 12151604 w 12151604"/>
              <a:gd name="connsiteY1" fmla="*/ 905924 h 905924"/>
              <a:gd name="connsiteX2" fmla="*/ 0 w 12151604"/>
              <a:gd name="connsiteY2" fmla="*/ 905924 h 905924"/>
              <a:gd name="connsiteX3" fmla="*/ 25698 w 12151604"/>
              <a:gd name="connsiteY3" fmla="*/ 879978 h 905924"/>
              <a:gd name="connsiteX4" fmla="*/ 11452315 w 12151604"/>
              <a:gd name="connsiteY4" fmla="*/ 2711 h 905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51604" h="905924">
                <a:moveTo>
                  <a:pt x="12151604" y="0"/>
                </a:moveTo>
                <a:lnTo>
                  <a:pt x="12151604" y="905924"/>
                </a:lnTo>
                <a:lnTo>
                  <a:pt x="0" y="905924"/>
                </a:lnTo>
                <a:lnTo>
                  <a:pt x="25698" y="879978"/>
                </a:lnTo>
                <a:cubicBezTo>
                  <a:pt x="637563" y="417420"/>
                  <a:pt x="5427383" y="49686"/>
                  <a:pt x="11452315" y="2711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7"/>
          <a:stretch>
            <a:fillRect/>
          </a:stretch>
        </p:blipFill>
        <p:spPr>
          <a:xfrm>
            <a:off x="8194520" y="1638300"/>
            <a:ext cx="4128081" cy="511492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34975" y="2823042"/>
            <a:ext cx="9326880" cy="706755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感谢您的聆听，请各位评委老师批评指正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85796" y="3717757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汇报人：黄鹏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34975" y="1253266"/>
            <a:ext cx="460094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96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96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769945" y="3814316"/>
            <a:ext cx="314326" cy="176213"/>
            <a:chOff x="9371013" y="3957638"/>
            <a:chExt cx="314326" cy="176213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2" name="Freeform 352"/>
            <p:cNvSpPr>
              <a:spLocks noEditPoints="1"/>
            </p:cNvSpPr>
            <p:nvPr/>
          </p:nvSpPr>
          <p:spPr bwMode="auto">
            <a:xfrm>
              <a:off x="9483726" y="3965576"/>
              <a:ext cx="82550" cy="85725"/>
            </a:xfrm>
            <a:custGeom>
              <a:avLst/>
              <a:gdLst>
                <a:gd name="T0" fmla="*/ 53 w 53"/>
                <a:gd name="T1" fmla="*/ 28 h 55"/>
                <a:gd name="T2" fmla="*/ 26 w 53"/>
                <a:gd name="T3" fmla="*/ 0 h 55"/>
                <a:gd name="T4" fmla="*/ 5 w 53"/>
                <a:gd name="T5" fmla="*/ 11 h 55"/>
                <a:gd name="T6" fmla="*/ 5 w 53"/>
                <a:gd name="T7" fmla="*/ 11 h 55"/>
                <a:gd name="T8" fmla="*/ 4 w 53"/>
                <a:gd name="T9" fmla="*/ 12 h 55"/>
                <a:gd name="T10" fmla="*/ 0 w 53"/>
                <a:gd name="T11" fmla="*/ 28 h 55"/>
                <a:gd name="T12" fmla="*/ 26 w 53"/>
                <a:gd name="T13" fmla="*/ 55 h 55"/>
                <a:gd name="T14" fmla="*/ 53 w 53"/>
                <a:gd name="T15" fmla="*/ 28 h 55"/>
                <a:gd name="T16" fmla="*/ 26 w 53"/>
                <a:gd name="T17" fmla="*/ 6 h 55"/>
                <a:gd name="T18" fmla="*/ 38 w 53"/>
                <a:gd name="T19" fmla="*/ 10 h 55"/>
                <a:gd name="T20" fmla="*/ 26 w 53"/>
                <a:gd name="T21" fmla="*/ 15 h 55"/>
                <a:gd name="T22" fmla="*/ 11 w 53"/>
                <a:gd name="T23" fmla="*/ 13 h 55"/>
                <a:gd name="T24" fmla="*/ 26 w 53"/>
                <a:gd name="T25" fmla="*/ 6 h 55"/>
                <a:gd name="T26" fmla="*/ 26 w 53"/>
                <a:gd name="T27" fmla="*/ 50 h 55"/>
                <a:gd name="T28" fmla="*/ 5 w 53"/>
                <a:gd name="T29" fmla="*/ 28 h 55"/>
                <a:gd name="T30" fmla="*/ 8 w 53"/>
                <a:gd name="T31" fmla="*/ 17 h 55"/>
                <a:gd name="T32" fmla="*/ 20 w 53"/>
                <a:gd name="T33" fmla="*/ 21 h 55"/>
                <a:gd name="T34" fmla="*/ 28 w 53"/>
                <a:gd name="T35" fmla="*/ 19 h 55"/>
                <a:gd name="T36" fmla="*/ 43 w 53"/>
                <a:gd name="T37" fmla="*/ 16 h 55"/>
                <a:gd name="T38" fmla="*/ 44 w 53"/>
                <a:gd name="T39" fmla="*/ 16 h 55"/>
                <a:gd name="T40" fmla="*/ 47 w 53"/>
                <a:gd name="T41" fmla="*/ 28 h 55"/>
                <a:gd name="T42" fmla="*/ 26 w 53"/>
                <a:gd name="T43" fmla="*/ 5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3" h="55">
                  <a:moveTo>
                    <a:pt x="53" y="28"/>
                  </a:moveTo>
                  <a:cubicBezTo>
                    <a:pt x="53" y="13"/>
                    <a:pt x="41" y="0"/>
                    <a:pt x="26" y="0"/>
                  </a:cubicBezTo>
                  <a:cubicBezTo>
                    <a:pt x="18" y="0"/>
                    <a:pt x="10" y="5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1" y="17"/>
                    <a:pt x="0" y="22"/>
                    <a:pt x="0" y="28"/>
                  </a:cubicBezTo>
                  <a:cubicBezTo>
                    <a:pt x="0" y="43"/>
                    <a:pt x="12" y="55"/>
                    <a:pt x="26" y="55"/>
                  </a:cubicBezTo>
                  <a:cubicBezTo>
                    <a:pt x="41" y="55"/>
                    <a:pt x="53" y="43"/>
                    <a:pt x="53" y="28"/>
                  </a:cubicBezTo>
                  <a:close/>
                  <a:moveTo>
                    <a:pt x="26" y="6"/>
                  </a:moveTo>
                  <a:cubicBezTo>
                    <a:pt x="31" y="6"/>
                    <a:pt x="35" y="8"/>
                    <a:pt x="38" y="10"/>
                  </a:cubicBezTo>
                  <a:cubicBezTo>
                    <a:pt x="35" y="10"/>
                    <a:pt x="31" y="12"/>
                    <a:pt x="26" y="15"/>
                  </a:cubicBezTo>
                  <a:cubicBezTo>
                    <a:pt x="20" y="18"/>
                    <a:pt x="14" y="15"/>
                    <a:pt x="11" y="13"/>
                  </a:cubicBezTo>
                  <a:cubicBezTo>
                    <a:pt x="15" y="9"/>
                    <a:pt x="20" y="6"/>
                    <a:pt x="26" y="6"/>
                  </a:cubicBezTo>
                  <a:close/>
                  <a:moveTo>
                    <a:pt x="26" y="50"/>
                  </a:moveTo>
                  <a:cubicBezTo>
                    <a:pt x="15" y="50"/>
                    <a:pt x="5" y="40"/>
                    <a:pt x="5" y="28"/>
                  </a:cubicBezTo>
                  <a:cubicBezTo>
                    <a:pt x="5" y="24"/>
                    <a:pt x="7" y="20"/>
                    <a:pt x="8" y="17"/>
                  </a:cubicBezTo>
                  <a:cubicBezTo>
                    <a:pt x="11" y="19"/>
                    <a:pt x="15" y="21"/>
                    <a:pt x="20" y="21"/>
                  </a:cubicBezTo>
                  <a:cubicBezTo>
                    <a:pt x="23" y="21"/>
                    <a:pt x="25" y="20"/>
                    <a:pt x="28" y="19"/>
                  </a:cubicBezTo>
                  <a:cubicBezTo>
                    <a:pt x="37" y="14"/>
                    <a:pt x="39" y="14"/>
                    <a:pt x="43" y="16"/>
                  </a:cubicBezTo>
                  <a:cubicBezTo>
                    <a:pt x="43" y="16"/>
                    <a:pt x="44" y="16"/>
                    <a:pt x="44" y="16"/>
                  </a:cubicBezTo>
                  <a:cubicBezTo>
                    <a:pt x="46" y="19"/>
                    <a:pt x="47" y="23"/>
                    <a:pt x="47" y="28"/>
                  </a:cubicBezTo>
                  <a:cubicBezTo>
                    <a:pt x="47" y="40"/>
                    <a:pt x="38" y="50"/>
                    <a:pt x="26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353"/>
            <p:cNvSpPr/>
            <p:nvPr/>
          </p:nvSpPr>
          <p:spPr bwMode="auto">
            <a:xfrm>
              <a:off x="9580563" y="4022726"/>
              <a:ext cx="41275" cy="65088"/>
            </a:xfrm>
            <a:custGeom>
              <a:avLst/>
              <a:gdLst>
                <a:gd name="T0" fmla="*/ 24 w 27"/>
                <a:gd name="T1" fmla="*/ 12 h 41"/>
                <a:gd name="T2" fmla="*/ 27 w 27"/>
                <a:gd name="T3" fmla="*/ 7 h 41"/>
                <a:gd name="T4" fmla="*/ 27 w 27"/>
                <a:gd name="T5" fmla="*/ 6 h 41"/>
                <a:gd name="T6" fmla="*/ 26 w 27"/>
                <a:gd name="T7" fmla="*/ 5 h 41"/>
                <a:gd name="T8" fmla="*/ 16 w 27"/>
                <a:gd name="T9" fmla="*/ 1 h 41"/>
                <a:gd name="T10" fmla="*/ 15 w 27"/>
                <a:gd name="T11" fmla="*/ 1 h 41"/>
                <a:gd name="T12" fmla="*/ 0 w 27"/>
                <a:gd name="T13" fmla="*/ 18 h 41"/>
                <a:gd name="T14" fmla="*/ 14 w 27"/>
                <a:gd name="T15" fmla="*/ 41 h 41"/>
                <a:gd name="T16" fmla="*/ 22 w 27"/>
                <a:gd name="T17" fmla="*/ 41 h 41"/>
                <a:gd name="T18" fmla="*/ 23 w 27"/>
                <a:gd name="T19" fmla="*/ 41 h 41"/>
                <a:gd name="T20" fmla="*/ 27 w 27"/>
                <a:gd name="T21" fmla="*/ 18 h 41"/>
                <a:gd name="T22" fmla="*/ 27 w 27"/>
                <a:gd name="T23" fmla="*/ 18 h 41"/>
                <a:gd name="T24" fmla="*/ 24 w 27"/>
                <a:gd name="T25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41">
                  <a:moveTo>
                    <a:pt x="24" y="12"/>
                  </a:moveTo>
                  <a:cubicBezTo>
                    <a:pt x="24" y="10"/>
                    <a:pt x="25" y="8"/>
                    <a:pt x="27" y="7"/>
                  </a:cubicBezTo>
                  <a:cubicBezTo>
                    <a:pt x="27" y="7"/>
                    <a:pt x="27" y="7"/>
                    <a:pt x="27" y="6"/>
                  </a:cubicBezTo>
                  <a:cubicBezTo>
                    <a:pt x="27" y="6"/>
                    <a:pt x="27" y="6"/>
                    <a:pt x="26" y="5"/>
                  </a:cubicBezTo>
                  <a:cubicBezTo>
                    <a:pt x="23" y="5"/>
                    <a:pt x="19" y="3"/>
                    <a:pt x="16" y="1"/>
                  </a:cubicBezTo>
                  <a:cubicBezTo>
                    <a:pt x="16" y="0"/>
                    <a:pt x="16" y="0"/>
                    <a:pt x="15" y="1"/>
                  </a:cubicBezTo>
                  <a:cubicBezTo>
                    <a:pt x="8" y="4"/>
                    <a:pt x="3" y="10"/>
                    <a:pt x="0" y="18"/>
                  </a:cubicBezTo>
                  <a:cubicBezTo>
                    <a:pt x="6" y="24"/>
                    <a:pt x="11" y="32"/>
                    <a:pt x="14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5" y="16"/>
                    <a:pt x="24" y="14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354"/>
            <p:cNvSpPr/>
            <p:nvPr/>
          </p:nvSpPr>
          <p:spPr bwMode="auto">
            <a:xfrm>
              <a:off x="9632951" y="4022726"/>
              <a:ext cx="52388" cy="65088"/>
            </a:xfrm>
            <a:custGeom>
              <a:avLst/>
              <a:gdLst>
                <a:gd name="T0" fmla="*/ 12 w 33"/>
                <a:gd name="T1" fmla="*/ 1 h 41"/>
                <a:gd name="T2" fmla="*/ 11 w 33"/>
                <a:gd name="T3" fmla="*/ 1 h 41"/>
                <a:gd name="T4" fmla="*/ 1 w 33"/>
                <a:gd name="T5" fmla="*/ 5 h 41"/>
                <a:gd name="T6" fmla="*/ 0 w 33"/>
                <a:gd name="T7" fmla="*/ 6 h 41"/>
                <a:gd name="T8" fmla="*/ 1 w 33"/>
                <a:gd name="T9" fmla="*/ 7 h 41"/>
                <a:gd name="T10" fmla="*/ 3 w 33"/>
                <a:gd name="T11" fmla="*/ 12 h 41"/>
                <a:gd name="T12" fmla="*/ 0 w 33"/>
                <a:gd name="T13" fmla="*/ 18 h 41"/>
                <a:gd name="T14" fmla="*/ 0 w 33"/>
                <a:gd name="T15" fmla="*/ 18 h 41"/>
                <a:gd name="T16" fmla="*/ 4 w 33"/>
                <a:gd name="T17" fmla="*/ 41 h 41"/>
                <a:gd name="T18" fmla="*/ 5 w 33"/>
                <a:gd name="T19" fmla="*/ 41 h 41"/>
                <a:gd name="T20" fmla="*/ 32 w 33"/>
                <a:gd name="T21" fmla="*/ 41 h 41"/>
                <a:gd name="T22" fmla="*/ 32 w 33"/>
                <a:gd name="T23" fmla="*/ 41 h 41"/>
                <a:gd name="T24" fmla="*/ 33 w 33"/>
                <a:gd name="T25" fmla="*/ 40 h 41"/>
                <a:gd name="T26" fmla="*/ 12 w 33"/>
                <a:gd name="T27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" h="41">
                  <a:moveTo>
                    <a:pt x="12" y="1"/>
                  </a:moveTo>
                  <a:cubicBezTo>
                    <a:pt x="11" y="0"/>
                    <a:pt x="11" y="0"/>
                    <a:pt x="11" y="1"/>
                  </a:cubicBezTo>
                  <a:cubicBezTo>
                    <a:pt x="8" y="3"/>
                    <a:pt x="5" y="5"/>
                    <a:pt x="1" y="5"/>
                  </a:cubicBezTo>
                  <a:cubicBezTo>
                    <a:pt x="1" y="6"/>
                    <a:pt x="0" y="6"/>
                    <a:pt x="0" y="6"/>
                  </a:cubicBezTo>
                  <a:cubicBezTo>
                    <a:pt x="0" y="7"/>
                    <a:pt x="0" y="7"/>
                    <a:pt x="1" y="7"/>
                  </a:cubicBezTo>
                  <a:cubicBezTo>
                    <a:pt x="2" y="8"/>
                    <a:pt x="3" y="10"/>
                    <a:pt x="3" y="12"/>
                  </a:cubicBezTo>
                  <a:cubicBezTo>
                    <a:pt x="3" y="14"/>
                    <a:pt x="2" y="16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5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3" y="41"/>
                    <a:pt x="33" y="40"/>
                  </a:cubicBezTo>
                  <a:cubicBezTo>
                    <a:pt x="32" y="22"/>
                    <a:pt x="24" y="7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Freeform 355"/>
            <p:cNvSpPr>
              <a:spLocks noEditPoints="1"/>
            </p:cNvSpPr>
            <p:nvPr/>
          </p:nvSpPr>
          <p:spPr bwMode="auto">
            <a:xfrm>
              <a:off x="9596438" y="3957638"/>
              <a:ext cx="65088" cy="65088"/>
            </a:xfrm>
            <a:custGeom>
              <a:avLst/>
              <a:gdLst>
                <a:gd name="T0" fmla="*/ 42 w 42"/>
                <a:gd name="T1" fmla="*/ 21 h 42"/>
                <a:gd name="T2" fmla="*/ 21 w 42"/>
                <a:gd name="T3" fmla="*/ 0 h 42"/>
                <a:gd name="T4" fmla="*/ 4 w 42"/>
                <a:gd name="T5" fmla="*/ 8 h 42"/>
                <a:gd name="T6" fmla="*/ 4 w 42"/>
                <a:gd name="T7" fmla="*/ 8 h 42"/>
                <a:gd name="T8" fmla="*/ 3 w 42"/>
                <a:gd name="T9" fmla="*/ 9 h 42"/>
                <a:gd name="T10" fmla="*/ 0 w 42"/>
                <a:gd name="T11" fmla="*/ 21 h 42"/>
                <a:gd name="T12" fmla="*/ 21 w 42"/>
                <a:gd name="T13" fmla="*/ 42 h 42"/>
                <a:gd name="T14" fmla="*/ 42 w 42"/>
                <a:gd name="T15" fmla="*/ 21 h 42"/>
                <a:gd name="T16" fmla="*/ 21 w 42"/>
                <a:gd name="T17" fmla="*/ 4 h 42"/>
                <a:gd name="T18" fmla="*/ 30 w 42"/>
                <a:gd name="T19" fmla="*/ 7 h 42"/>
                <a:gd name="T20" fmla="*/ 20 w 42"/>
                <a:gd name="T21" fmla="*/ 11 h 42"/>
                <a:gd name="T22" fmla="*/ 9 w 42"/>
                <a:gd name="T23" fmla="*/ 10 h 42"/>
                <a:gd name="T24" fmla="*/ 21 w 42"/>
                <a:gd name="T25" fmla="*/ 4 h 42"/>
                <a:gd name="T26" fmla="*/ 21 w 42"/>
                <a:gd name="T27" fmla="*/ 38 h 42"/>
                <a:gd name="T28" fmla="*/ 4 w 42"/>
                <a:gd name="T29" fmla="*/ 21 h 42"/>
                <a:gd name="T30" fmla="*/ 6 w 42"/>
                <a:gd name="T31" fmla="*/ 13 h 42"/>
                <a:gd name="T32" fmla="*/ 16 w 42"/>
                <a:gd name="T33" fmla="*/ 15 h 42"/>
                <a:gd name="T34" fmla="*/ 22 w 42"/>
                <a:gd name="T35" fmla="*/ 14 h 42"/>
                <a:gd name="T36" fmla="*/ 34 w 42"/>
                <a:gd name="T37" fmla="*/ 11 h 42"/>
                <a:gd name="T38" fmla="*/ 34 w 42"/>
                <a:gd name="T39" fmla="*/ 11 h 42"/>
                <a:gd name="T40" fmla="*/ 37 w 42"/>
                <a:gd name="T41" fmla="*/ 21 h 42"/>
                <a:gd name="T42" fmla="*/ 21 w 42"/>
                <a:gd name="T43" fmla="*/ 3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42">
                  <a:moveTo>
                    <a:pt x="42" y="21"/>
                  </a:moveTo>
                  <a:cubicBezTo>
                    <a:pt x="42" y="9"/>
                    <a:pt x="32" y="0"/>
                    <a:pt x="21" y="0"/>
                  </a:cubicBezTo>
                  <a:cubicBezTo>
                    <a:pt x="14" y="0"/>
                    <a:pt x="8" y="3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3" y="9"/>
                    <a:pt x="3" y="9"/>
                  </a:cubicBezTo>
                  <a:cubicBezTo>
                    <a:pt x="1" y="12"/>
                    <a:pt x="0" y="17"/>
                    <a:pt x="0" y="21"/>
                  </a:cubicBezTo>
                  <a:cubicBezTo>
                    <a:pt x="0" y="33"/>
                    <a:pt x="9" y="42"/>
                    <a:pt x="21" y="42"/>
                  </a:cubicBezTo>
                  <a:cubicBezTo>
                    <a:pt x="32" y="42"/>
                    <a:pt x="42" y="33"/>
                    <a:pt x="42" y="21"/>
                  </a:cubicBezTo>
                  <a:close/>
                  <a:moveTo>
                    <a:pt x="21" y="4"/>
                  </a:moveTo>
                  <a:cubicBezTo>
                    <a:pt x="24" y="4"/>
                    <a:pt x="27" y="5"/>
                    <a:pt x="30" y="7"/>
                  </a:cubicBezTo>
                  <a:cubicBezTo>
                    <a:pt x="27" y="7"/>
                    <a:pt x="24" y="8"/>
                    <a:pt x="20" y="11"/>
                  </a:cubicBezTo>
                  <a:cubicBezTo>
                    <a:pt x="16" y="13"/>
                    <a:pt x="11" y="11"/>
                    <a:pt x="9" y="10"/>
                  </a:cubicBezTo>
                  <a:cubicBezTo>
                    <a:pt x="12" y="6"/>
                    <a:pt x="16" y="4"/>
                    <a:pt x="21" y="4"/>
                  </a:cubicBezTo>
                  <a:close/>
                  <a:moveTo>
                    <a:pt x="21" y="38"/>
                  </a:moveTo>
                  <a:cubicBezTo>
                    <a:pt x="12" y="38"/>
                    <a:pt x="4" y="30"/>
                    <a:pt x="4" y="21"/>
                  </a:cubicBezTo>
                  <a:cubicBezTo>
                    <a:pt x="4" y="18"/>
                    <a:pt x="5" y="15"/>
                    <a:pt x="6" y="13"/>
                  </a:cubicBezTo>
                  <a:cubicBezTo>
                    <a:pt x="9" y="14"/>
                    <a:pt x="12" y="15"/>
                    <a:pt x="16" y="15"/>
                  </a:cubicBezTo>
                  <a:cubicBezTo>
                    <a:pt x="18" y="15"/>
                    <a:pt x="20" y="15"/>
                    <a:pt x="22" y="14"/>
                  </a:cubicBezTo>
                  <a:cubicBezTo>
                    <a:pt x="29" y="10"/>
                    <a:pt x="31" y="10"/>
                    <a:pt x="34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6" y="14"/>
                    <a:pt x="37" y="17"/>
                    <a:pt x="37" y="21"/>
                  </a:cubicBezTo>
                  <a:cubicBezTo>
                    <a:pt x="37" y="30"/>
                    <a:pt x="30" y="38"/>
                    <a:pt x="2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356"/>
            <p:cNvSpPr/>
            <p:nvPr/>
          </p:nvSpPr>
          <p:spPr bwMode="auto">
            <a:xfrm>
              <a:off x="9371013" y="4022726"/>
              <a:ext cx="50800" cy="65088"/>
            </a:xfrm>
            <a:custGeom>
              <a:avLst/>
              <a:gdLst>
                <a:gd name="T0" fmla="*/ 30 w 33"/>
                <a:gd name="T1" fmla="*/ 12 h 41"/>
                <a:gd name="T2" fmla="*/ 32 w 33"/>
                <a:gd name="T3" fmla="*/ 7 h 41"/>
                <a:gd name="T4" fmla="*/ 33 w 33"/>
                <a:gd name="T5" fmla="*/ 6 h 41"/>
                <a:gd name="T6" fmla="*/ 32 w 33"/>
                <a:gd name="T7" fmla="*/ 5 h 41"/>
                <a:gd name="T8" fmla="*/ 22 w 33"/>
                <a:gd name="T9" fmla="*/ 1 h 41"/>
                <a:gd name="T10" fmla="*/ 21 w 33"/>
                <a:gd name="T11" fmla="*/ 1 h 41"/>
                <a:gd name="T12" fmla="*/ 0 w 33"/>
                <a:gd name="T13" fmla="*/ 40 h 41"/>
                <a:gd name="T14" fmla="*/ 1 w 33"/>
                <a:gd name="T15" fmla="*/ 41 h 41"/>
                <a:gd name="T16" fmla="*/ 1 w 33"/>
                <a:gd name="T17" fmla="*/ 41 h 41"/>
                <a:gd name="T18" fmla="*/ 28 w 33"/>
                <a:gd name="T19" fmla="*/ 41 h 41"/>
                <a:gd name="T20" fmla="*/ 29 w 33"/>
                <a:gd name="T21" fmla="*/ 41 h 41"/>
                <a:gd name="T22" fmla="*/ 33 w 33"/>
                <a:gd name="T23" fmla="*/ 18 h 41"/>
                <a:gd name="T24" fmla="*/ 33 w 33"/>
                <a:gd name="T25" fmla="*/ 18 h 41"/>
                <a:gd name="T26" fmla="*/ 30 w 33"/>
                <a:gd name="T27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" h="41">
                  <a:moveTo>
                    <a:pt x="30" y="12"/>
                  </a:moveTo>
                  <a:cubicBezTo>
                    <a:pt x="30" y="10"/>
                    <a:pt x="31" y="8"/>
                    <a:pt x="32" y="7"/>
                  </a:cubicBezTo>
                  <a:cubicBezTo>
                    <a:pt x="33" y="7"/>
                    <a:pt x="33" y="7"/>
                    <a:pt x="33" y="6"/>
                  </a:cubicBezTo>
                  <a:cubicBezTo>
                    <a:pt x="33" y="6"/>
                    <a:pt x="32" y="6"/>
                    <a:pt x="32" y="5"/>
                  </a:cubicBezTo>
                  <a:cubicBezTo>
                    <a:pt x="28" y="5"/>
                    <a:pt x="25" y="3"/>
                    <a:pt x="22" y="1"/>
                  </a:cubicBezTo>
                  <a:cubicBezTo>
                    <a:pt x="22" y="0"/>
                    <a:pt x="22" y="0"/>
                    <a:pt x="21" y="1"/>
                  </a:cubicBezTo>
                  <a:cubicBezTo>
                    <a:pt x="9" y="7"/>
                    <a:pt x="1" y="22"/>
                    <a:pt x="0" y="40"/>
                  </a:cubicBezTo>
                  <a:cubicBezTo>
                    <a:pt x="0" y="41"/>
                    <a:pt x="1" y="41"/>
                    <a:pt x="1" y="41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1" y="16"/>
                    <a:pt x="30" y="14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357"/>
            <p:cNvSpPr/>
            <p:nvPr/>
          </p:nvSpPr>
          <p:spPr bwMode="auto">
            <a:xfrm>
              <a:off x="9432926" y="4022726"/>
              <a:ext cx="41275" cy="65088"/>
            </a:xfrm>
            <a:custGeom>
              <a:avLst/>
              <a:gdLst>
                <a:gd name="T0" fmla="*/ 26 w 26"/>
                <a:gd name="T1" fmla="*/ 16 h 41"/>
                <a:gd name="T2" fmla="*/ 12 w 26"/>
                <a:gd name="T3" fmla="*/ 1 h 41"/>
                <a:gd name="T4" fmla="*/ 11 w 26"/>
                <a:gd name="T5" fmla="*/ 1 h 41"/>
                <a:gd name="T6" fmla="*/ 1 w 26"/>
                <a:gd name="T7" fmla="*/ 5 h 41"/>
                <a:gd name="T8" fmla="*/ 0 w 26"/>
                <a:gd name="T9" fmla="*/ 6 h 41"/>
                <a:gd name="T10" fmla="*/ 0 w 26"/>
                <a:gd name="T11" fmla="*/ 7 h 41"/>
                <a:gd name="T12" fmla="*/ 3 w 26"/>
                <a:gd name="T13" fmla="*/ 12 h 41"/>
                <a:gd name="T14" fmla="*/ 0 w 26"/>
                <a:gd name="T15" fmla="*/ 18 h 41"/>
                <a:gd name="T16" fmla="*/ 0 w 26"/>
                <a:gd name="T17" fmla="*/ 18 h 41"/>
                <a:gd name="T18" fmla="*/ 4 w 26"/>
                <a:gd name="T19" fmla="*/ 41 h 41"/>
                <a:gd name="T20" fmla="*/ 5 w 26"/>
                <a:gd name="T21" fmla="*/ 41 h 41"/>
                <a:gd name="T22" fmla="*/ 9 w 26"/>
                <a:gd name="T23" fmla="*/ 41 h 41"/>
                <a:gd name="T24" fmla="*/ 26 w 26"/>
                <a:gd name="T25" fmla="*/ 1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41">
                  <a:moveTo>
                    <a:pt x="26" y="16"/>
                  </a:moveTo>
                  <a:cubicBezTo>
                    <a:pt x="23" y="9"/>
                    <a:pt x="18" y="4"/>
                    <a:pt x="12" y="1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8" y="3"/>
                    <a:pt x="4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8"/>
                    <a:pt x="3" y="10"/>
                    <a:pt x="3" y="12"/>
                  </a:cubicBezTo>
                  <a:cubicBezTo>
                    <a:pt x="3" y="14"/>
                    <a:pt x="2" y="16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5" y="41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2" y="31"/>
                    <a:pt x="18" y="22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358"/>
            <p:cNvSpPr>
              <a:spLocks noEditPoints="1"/>
            </p:cNvSpPr>
            <p:nvPr/>
          </p:nvSpPr>
          <p:spPr bwMode="auto">
            <a:xfrm>
              <a:off x="9394826" y="3957638"/>
              <a:ext cx="65088" cy="65088"/>
            </a:xfrm>
            <a:custGeom>
              <a:avLst/>
              <a:gdLst>
                <a:gd name="T0" fmla="*/ 41 w 41"/>
                <a:gd name="T1" fmla="*/ 21 h 42"/>
                <a:gd name="T2" fmla="*/ 20 w 41"/>
                <a:gd name="T3" fmla="*/ 0 h 42"/>
                <a:gd name="T4" fmla="*/ 4 w 41"/>
                <a:gd name="T5" fmla="*/ 8 h 42"/>
                <a:gd name="T6" fmla="*/ 4 w 41"/>
                <a:gd name="T7" fmla="*/ 8 h 42"/>
                <a:gd name="T8" fmla="*/ 3 w 41"/>
                <a:gd name="T9" fmla="*/ 9 h 42"/>
                <a:gd name="T10" fmla="*/ 0 w 41"/>
                <a:gd name="T11" fmla="*/ 21 h 42"/>
                <a:gd name="T12" fmla="*/ 20 w 41"/>
                <a:gd name="T13" fmla="*/ 42 h 42"/>
                <a:gd name="T14" fmla="*/ 41 w 41"/>
                <a:gd name="T15" fmla="*/ 21 h 42"/>
                <a:gd name="T16" fmla="*/ 20 w 41"/>
                <a:gd name="T17" fmla="*/ 4 h 42"/>
                <a:gd name="T18" fmla="*/ 29 w 41"/>
                <a:gd name="T19" fmla="*/ 7 h 42"/>
                <a:gd name="T20" fmla="*/ 20 w 41"/>
                <a:gd name="T21" fmla="*/ 11 h 42"/>
                <a:gd name="T22" fmla="*/ 8 w 41"/>
                <a:gd name="T23" fmla="*/ 10 h 42"/>
                <a:gd name="T24" fmla="*/ 20 w 41"/>
                <a:gd name="T25" fmla="*/ 4 h 42"/>
                <a:gd name="T26" fmla="*/ 20 w 41"/>
                <a:gd name="T27" fmla="*/ 38 h 42"/>
                <a:gd name="T28" fmla="*/ 4 w 41"/>
                <a:gd name="T29" fmla="*/ 21 h 42"/>
                <a:gd name="T30" fmla="*/ 6 w 41"/>
                <a:gd name="T31" fmla="*/ 13 h 42"/>
                <a:gd name="T32" fmla="*/ 15 w 41"/>
                <a:gd name="T33" fmla="*/ 15 h 42"/>
                <a:gd name="T34" fmla="*/ 21 w 41"/>
                <a:gd name="T35" fmla="*/ 14 h 42"/>
                <a:gd name="T36" fmla="*/ 33 w 41"/>
                <a:gd name="T37" fmla="*/ 11 h 42"/>
                <a:gd name="T38" fmla="*/ 34 w 41"/>
                <a:gd name="T39" fmla="*/ 11 h 42"/>
                <a:gd name="T40" fmla="*/ 37 w 41"/>
                <a:gd name="T41" fmla="*/ 21 h 42"/>
                <a:gd name="T42" fmla="*/ 20 w 41"/>
                <a:gd name="T43" fmla="*/ 3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42">
                  <a:moveTo>
                    <a:pt x="41" y="21"/>
                  </a:moveTo>
                  <a:cubicBezTo>
                    <a:pt x="41" y="9"/>
                    <a:pt x="32" y="0"/>
                    <a:pt x="20" y="0"/>
                  </a:cubicBezTo>
                  <a:cubicBezTo>
                    <a:pt x="14" y="0"/>
                    <a:pt x="8" y="3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1" y="12"/>
                    <a:pt x="0" y="17"/>
                    <a:pt x="0" y="21"/>
                  </a:cubicBezTo>
                  <a:cubicBezTo>
                    <a:pt x="0" y="33"/>
                    <a:pt x="9" y="42"/>
                    <a:pt x="20" y="42"/>
                  </a:cubicBezTo>
                  <a:cubicBezTo>
                    <a:pt x="32" y="42"/>
                    <a:pt x="41" y="33"/>
                    <a:pt x="41" y="21"/>
                  </a:cubicBezTo>
                  <a:close/>
                  <a:moveTo>
                    <a:pt x="20" y="4"/>
                  </a:moveTo>
                  <a:cubicBezTo>
                    <a:pt x="24" y="4"/>
                    <a:pt x="27" y="5"/>
                    <a:pt x="29" y="7"/>
                  </a:cubicBezTo>
                  <a:cubicBezTo>
                    <a:pt x="27" y="7"/>
                    <a:pt x="24" y="8"/>
                    <a:pt x="20" y="11"/>
                  </a:cubicBezTo>
                  <a:cubicBezTo>
                    <a:pt x="16" y="13"/>
                    <a:pt x="11" y="11"/>
                    <a:pt x="8" y="10"/>
                  </a:cubicBezTo>
                  <a:cubicBezTo>
                    <a:pt x="11" y="6"/>
                    <a:pt x="16" y="4"/>
                    <a:pt x="20" y="4"/>
                  </a:cubicBezTo>
                  <a:close/>
                  <a:moveTo>
                    <a:pt x="20" y="38"/>
                  </a:moveTo>
                  <a:cubicBezTo>
                    <a:pt x="11" y="38"/>
                    <a:pt x="4" y="30"/>
                    <a:pt x="4" y="21"/>
                  </a:cubicBezTo>
                  <a:cubicBezTo>
                    <a:pt x="4" y="18"/>
                    <a:pt x="5" y="15"/>
                    <a:pt x="6" y="13"/>
                  </a:cubicBezTo>
                  <a:cubicBezTo>
                    <a:pt x="9" y="14"/>
                    <a:pt x="12" y="15"/>
                    <a:pt x="15" y="15"/>
                  </a:cubicBezTo>
                  <a:cubicBezTo>
                    <a:pt x="17" y="15"/>
                    <a:pt x="19" y="15"/>
                    <a:pt x="21" y="14"/>
                  </a:cubicBezTo>
                  <a:cubicBezTo>
                    <a:pt x="29" y="10"/>
                    <a:pt x="31" y="10"/>
                    <a:pt x="33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6" y="14"/>
                    <a:pt x="37" y="17"/>
                    <a:pt x="37" y="21"/>
                  </a:cubicBezTo>
                  <a:cubicBezTo>
                    <a:pt x="37" y="30"/>
                    <a:pt x="29" y="38"/>
                    <a:pt x="2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359"/>
            <p:cNvSpPr/>
            <p:nvPr/>
          </p:nvSpPr>
          <p:spPr bwMode="auto">
            <a:xfrm>
              <a:off x="9451976" y="4051301"/>
              <a:ext cx="65088" cy="82550"/>
            </a:xfrm>
            <a:custGeom>
              <a:avLst/>
              <a:gdLst>
                <a:gd name="T0" fmla="*/ 38 w 42"/>
                <a:gd name="T1" fmla="*/ 15 h 53"/>
                <a:gd name="T2" fmla="*/ 41 w 42"/>
                <a:gd name="T3" fmla="*/ 9 h 53"/>
                <a:gd name="T4" fmla="*/ 42 w 42"/>
                <a:gd name="T5" fmla="*/ 8 h 53"/>
                <a:gd name="T6" fmla="*/ 41 w 42"/>
                <a:gd name="T7" fmla="*/ 7 h 53"/>
                <a:gd name="T8" fmla="*/ 28 w 42"/>
                <a:gd name="T9" fmla="*/ 1 h 53"/>
                <a:gd name="T10" fmla="*/ 27 w 42"/>
                <a:gd name="T11" fmla="*/ 0 h 53"/>
                <a:gd name="T12" fmla="*/ 0 w 42"/>
                <a:gd name="T13" fmla="*/ 52 h 53"/>
                <a:gd name="T14" fmla="*/ 1 w 42"/>
                <a:gd name="T15" fmla="*/ 52 h 53"/>
                <a:gd name="T16" fmla="*/ 2 w 42"/>
                <a:gd name="T17" fmla="*/ 53 h 53"/>
                <a:gd name="T18" fmla="*/ 36 w 42"/>
                <a:gd name="T19" fmla="*/ 53 h 53"/>
                <a:gd name="T20" fmla="*/ 37 w 42"/>
                <a:gd name="T21" fmla="*/ 52 h 53"/>
                <a:gd name="T22" fmla="*/ 42 w 42"/>
                <a:gd name="T23" fmla="*/ 23 h 53"/>
                <a:gd name="T24" fmla="*/ 42 w 42"/>
                <a:gd name="T25" fmla="*/ 22 h 53"/>
                <a:gd name="T26" fmla="*/ 38 w 42"/>
                <a:gd name="T27" fmla="*/ 1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53">
                  <a:moveTo>
                    <a:pt x="38" y="15"/>
                  </a:moveTo>
                  <a:cubicBezTo>
                    <a:pt x="38" y="13"/>
                    <a:pt x="39" y="10"/>
                    <a:pt x="41" y="9"/>
                  </a:cubicBezTo>
                  <a:cubicBezTo>
                    <a:pt x="42" y="9"/>
                    <a:pt x="42" y="8"/>
                    <a:pt x="42" y="8"/>
                  </a:cubicBezTo>
                  <a:cubicBezTo>
                    <a:pt x="42" y="7"/>
                    <a:pt x="41" y="7"/>
                    <a:pt x="41" y="7"/>
                  </a:cubicBezTo>
                  <a:cubicBezTo>
                    <a:pt x="36" y="6"/>
                    <a:pt x="32" y="4"/>
                    <a:pt x="28" y="1"/>
                  </a:cubicBezTo>
                  <a:cubicBezTo>
                    <a:pt x="28" y="0"/>
                    <a:pt x="27" y="0"/>
                    <a:pt x="27" y="0"/>
                  </a:cubicBezTo>
                  <a:cubicBezTo>
                    <a:pt x="11" y="9"/>
                    <a:pt x="1" y="28"/>
                    <a:pt x="0" y="52"/>
                  </a:cubicBezTo>
                  <a:cubicBezTo>
                    <a:pt x="0" y="52"/>
                    <a:pt x="1" y="52"/>
                    <a:pt x="1" y="52"/>
                  </a:cubicBezTo>
                  <a:cubicBezTo>
                    <a:pt x="1" y="53"/>
                    <a:pt x="1" y="53"/>
                    <a:pt x="2" y="53"/>
                  </a:cubicBezTo>
                  <a:cubicBezTo>
                    <a:pt x="36" y="53"/>
                    <a:pt x="36" y="53"/>
                    <a:pt x="36" y="53"/>
                  </a:cubicBezTo>
                  <a:cubicBezTo>
                    <a:pt x="37" y="53"/>
                    <a:pt x="37" y="52"/>
                    <a:pt x="37" y="52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2"/>
                    <a:pt x="42" y="22"/>
                  </a:cubicBezTo>
                  <a:cubicBezTo>
                    <a:pt x="39" y="21"/>
                    <a:pt x="38" y="18"/>
                    <a:pt x="38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360"/>
            <p:cNvSpPr/>
            <p:nvPr/>
          </p:nvSpPr>
          <p:spPr bwMode="auto">
            <a:xfrm>
              <a:off x="9531351" y="4051301"/>
              <a:ext cx="66675" cy="82550"/>
            </a:xfrm>
            <a:custGeom>
              <a:avLst/>
              <a:gdLst>
                <a:gd name="T0" fmla="*/ 15 w 42"/>
                <a:gd name="T1" fmla="*/ 0 h 53"/>
                <a:gd name="T2" fmla="*/ 14 w 42"/>
                <a:gd name="T3" fmla="*/ 1 h 53"/>
                <a:gd name="T4" fmla="*/ 1 w 42"/>
                <a:gd name="T5" fmla="*/ 7 h 53"/>
                <a:gd name="T6" fmla="*/ 0 w 42"/>
                <a:gd name="T7" fmla="*/ 8 h 53"/>
                <a:gd name="T8" fmla="*/ 1 w 42"/>
                <a:gd name="T9" fmla="*/ 9 h 53"/>
                <a:gd name="T10" fmla="*/ 4 w 42"/>
                <a:gd name="T11" fmla="*/ 15 h 53"/>
                <a:gd name="T12" fmla="*/ 0 w 42"/>
                <a:gd name="T13" fmla="*/ 22 h 53"/>
                <a:gd name="T14" fmla="*/ 0 w 42"/>
                <a:gd name="T15" fmla="*/ 23 h 53"/>
                <a:gd name="T16" fmla="*/ 5 w 42"/>
                <a:gd name="T17" fmla="*/ 52 h 53"/>
                <a:gd name="T18" fmla="*/ 6 w 42"/>
                <a:gd name="T19" fmla="*/ 53 h 53"/>
                <a:gd name="T20" fmla="*/ 40 w 42"/>
                <a:gd name="T21" fmla="*/ 53 h 53"/>
                <a:gd name="T22" fmla="*/ 41 w 42"/>
                <a:gd name="T23" fmla="*/ 52 h 53"/>
                <a:gd name="T24" fmla="*/ 42 w 42"/>
                <a:gd name="T25" fmla="*/ 52 h 53"/>
                <a:gd name="T26" fmla="*/ 15 w 42"/>
                <a:gd name="T2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53">
                  <a:moveTo>
                    <a:pt x="15" y="0"/>
                  </a:moveTo>
                  <a:cubicBezTo>
                    <a:pt x="15" y="0"/>
                    <a:pt x="14" y="0"/>
                    <a:pt x="14" y="1"/>
                  </a:cubicBezTo>
                  <a:cubicBezTo>
                    <a:pt x="10" y="4"/>
                    <a:pt x="6" y="6"/>
                    <a:pt x="1" y="7"/>
                  </a:cubicBezTo>
                  <a:cubicBezTo>
                    <a:pt x="1" y="7"/>
                    <a:pt x="0" y="7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3" y="10"/>
                    <a:pt x="4" y="13"/>
                    <a:pt x="4" y="15"/>
                  </a:cubicBezTo>
                  <a:cubicBezTo>
                    <a:pt x="4" y="18"/>
                    <a:pt x="2" y="21"/>
                    <a:pt x="0" y="22"/>
                  </a:cubicBezTo>
                  <a:cubicBezTo>
                    <a:pt x="0" y="22"/>
                    <a:pt x="0" y="23"/>
                    <a:pt x="0" y="23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2"/>
                    <a:pt x="5" y="53"/>
                    <a:pt x="6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1" y="53"/>
                    <a:pt x="41" y="53"/>
                    <a:pt x="41" y="52"/>
                  </a:cubicBezTo>
                  <a:cubicBezTo>
                    <a:pt x="41" y="52"/>
                    <a:pt x="42" y="52"/>
                    <a:pt x="42" y="52"/>
                  </a:cubicBezTo>
                  <a:cubicBezTo>
                    <a:pt x="41" y="28"/>
                    <a:pt x="31" y="9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21" name="图片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391" y="1775729"/>
            <a:ext cx="937736" cy="1047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213" y="4415717"/>
            <a:ext cx="3625154" cy="243275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967989" y="1959562"/>
            <a:ext cx="2198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ONE</a:t>
            </a:r>
            <a:endParaRPr lang="zh-CN" altLang="en-US" sz="32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04025" y="2761459"/>
            <a:ext cx="2926080" cy="92202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背景介绍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067425" y="0"/>
            <a:ext cx="0" cy="1733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905635" y="1223010"/>
            <a:ext cx="3463925" cy="786130"/>
            <a:chOff x="1993327" y="4776646"/>
            <a:chExt cx="3604642" cy="786130"/>
          </a:xfrm>
        </p:grpSpPr>
        <p:sp>
          <p:nvSpPr>
            <p:cNvPr id="6" name="直角三角形 30"/>
            <p:cNvSpPr>
              <a:spLocks noChangeArrowheads="1"/>
            </p:cNvSpPr>
            <p:nvPr/>
          </p:nvSpPr>
          <p:spPr bwMode="auto">
            <a:xfrm flipV="1">
              <a:off x="4467908" y="5440738"/>
              <a:ext cx="131295" cy="121782"/>
            </a:xfrm>
            <a:prstGeom prst="rtTriangle">
              <a:avLst/>
            </a:pr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3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直角三角形 31"/>
            <p:cNvSpPr>
              <a:spLocks noChangeArrowheads="1"/>
            </p:cNvSpPr>
            <p:nvPr/>
          </p:nvSpPr>
          <p:spPr bwMode="auto">
            <a:xfrm>
              <a:off x="4467908" y="4776646"/>
              <a:ext cx="131295" cy="121782"/>
            </a:xfrm>
            <a:prstGeom prst="rtTriangle">
              <a:avLst/>
            </a:pr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3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1993327" y="4776646"/>
              <a:ext cx="3604642" cy="786130"/>
              <a:chOff x="1993327" y="4776646"/>
              <a:chExt cx="3604642" cy="786130"/>
            </a:xfrm>
          </p:grpSpPr>
          <p:sp>
            <p:nvSpPr>
              <p:cNvPr id="9" name="右箭头 15"/>
              <p:cNvSpPr>
                <a:spLocks noChangeArrowheads="1"/>
              </p:cNvSpPr>
              <p:nvPr/>
            </p:nvSpPr>
            <p:spPr bwMode="auto">
              <a:xfrm>
                <a:off x="3070995" y="4776646"/>
                <a:ext cx="2526974" cy="785874"/>
              </a:xfrm>
              <a:prstGeom prst="rightArrow">
                <a:avLst>
                  <a:gd name="adj1" fmla="val 72583"/>
                  <a:gd name="adj2" fmla="val 46774"/>
                </a:avLst>
              </a:prstGeom>
              <a:solidFill>
                <a:srgbClr val="F2F2F2"/>
              </a:solidFill>
              <a:ln w="6350">
                <a:solidFill>
                  <a:srgbClr val="BCBCBC"/>
                </a:solidFill>
                <a:miter lim="800000"/>
              </a:ln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3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矩形 16"/>
              <p:cNvSpPr>
                <a:spLocks noChangeArrowheads="1"/>
              </p:cNvSpPr>
              <p:nvPr/>
            </p:nvSpPr>
            <p:spPr bwMode="auto">
              <a:xfrm>
                <a:off x="1993327" y="4776646"/>
                <a:ext cx="2923361" cy="786130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zh-CN" altLang="en-US" sz="28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现状一</a:t>
                </a:r>
                <a:endParaRPr lang="zh-CN" altLang="en-US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0" name="Group 18"/>
          <p:cNvGrpSpPr/>
          <p:nvPr/>
        </p:nvGrpSpPr>
        <p:grpSpPr>
          <a:xfrm>
            <a:off x="997374" y="1222968"/>
            <a:ext cx="709032" cy="704177"/>
            <a:chOff x="1979613" y="3067051"/>
            <a:chExt cx="231775" cy="230188"/>
          </a:xfrm>
          <a:solidFill>
            <a:srgbClr val="0070C0"/>
          </a:solidFill>
        </p:grpSpPr>
        <p:sp>
          <p:nvSpPr>
            <p:cNvPr id="21" name="Freeform 38"/>
            <p:cNvSpPr>
              <a:spLocks noEditPoints="1"/>
            </p:cNvSpPr>
            <p:nvPr/>
          </p:nvSpPr>
          <p:spPr bwMode="auto">
            <a:xfrm>
              <a:off x="1979613" y="3067051"/>
              <a:ext cx="231775" cy="230188"/>
            </a:xfrm>
            <a:custGeom>
              <a:avLst/>
              <a:gdLst>
                <a:gd name="T0" fmla="*/ 61 w 122"/>
                <a:gd name="T1" fmla="*/ 0 h 122"/>
                <a:gd name="T2" fmla="*/ 0 w 122"/>
                <a:gd name="T3" fmla="*/ 61 h 122"/>
                <a:gd name="T4" fmla="*/ 61 w 122"/>
                <a:gd name="T5" fmla="*/ 122 h 122"/>
                <a:gd name="T6" fmla="*/ 122 w 122"/>
                <a:gd name="T7" fmla="*/ 61 h 122"/>
                <a:gd name="T8" fmla="*/ 61 w 122"/>
                <a:gd name="T9" fmla="*/ 0 h 122"/>
                <a:gd name="T10" fmla="*/ 64 w 122"/>
                <a:gd name="T11" fmla="*/ 109 h 122"/>
                <a:gd name="T12" fmla="*/ 64 w 122"/>
                <a:gd name="T13" fmla="*/ 102 h 122"/>
                <a:gd name="T14" fmla="*/ 57 w 122"/>
                <a:gd name="T15" fmla="*/ 102 h 122"/>
                <a:gd name="T16" fmla="*/ 57 w 122"/>
                <a:gd name="T17" fmla="*/ 109 h 122"/>
                <a:gd name="T18" fmla="*/ 29 w 122"/>
                <a:gd name="T19" fmla="*/ 97 h 122"/>
                <a:gd name="T20" fmla="*/ 28 w 122"/>
                <a:gd name="T21" fmla="*/ 97 h 122"/>
                <a:gd name="T22" fmla="*/ 27 w 122"/>
                <a:gd name="T23" fmla="*/ 95 h 122"/>
                <a:gd name="T24" fmla="*/ 25 w 122"/>
                <a:gd name="T25" fmla="*/ 93 h 122"/>
                <a:gd name="T26" fmla="*/ 24 w 122"/>
                <a:gd name="T27" fmla="*/ 93 h 122"/>
                <a:gd name="T28" fmla="*/ 13 w 122"/>
                <a:gd name="T29" fmla="*/ 65 h 122"/>
                <a:gd name="T30" fmla="*/ 20 w 122"/>
                <a:gd name="T31" fmla="*/ 65 h 122"/>
                <a:gd name="T32" fmla="*/ 20 w 122"/>
                <a:gd name="T33" fmla="*/ 58 h 122"/>
                <a:gd name="T34" fmla="*/ 13 w 122"/>
                <a:gd name="T35" fmla="*/ 58 h 122"/>
                <a:gd name="T36" fmla="*/ 57 w 122"/>
                <a:gd name="T37" fmla="*/ 13 h 122"/>
                <a:gd name="T38" fmla="*/ 57 w 122"/>
                <a:gd name="T39" fmla="*/ 20 h 122"/>
                <a:gd name="T40" fmla="*/ 64 w 122"/>
                <a:gd name="T41" fmla="*/ 20 h 122"/>
                <a:gd name="T42" fmla="*/ 64 w 122"/>
                <a:gd name="T43" fmla="*/ 13 h 122"/>
                <a:gd name="T44" fmla="*/ 83 w 122"/>
                <a:gd name="T45" fmla="*/ 18 h 122"/>
                <a:gd name="T46" fmla="*/ 83 w 122"/>
                <a:gd name="T47" fmla="*/ 19 h 122"/>
                <a:gd name="T48" fmla="*/ 86 w 122"/>
                <a:gd name="T49" fmla="*/ 21 h 122"/>
                <a:gd name="T50" fmla="*/ 87 w 122"/>
                <a:gd name="T51" fmla="*/ 21 h 122"/>
                <a:gd name="T52" fmla="*/ 90 w 122"/>
                <a:gd name="T53" fmla="*/ 23 h 122"/>
                <a:gd name="T54" fmla="*/ 91 w 122"/>
                <a:gd name="T55" fmla="*/ 24 h 122"/>
                <a:gd name="T56" fmla="*/ 93 w 122"/>
                <a:gd name="T57" fmla="*/ 26 h 122"/>
                <a:gd name="T58" fmla="*/ 94 w 122"/>
                <a:gd name="T59" fmla="*/ 27 h 122"/>
                <a:gd name="T60" fmla="*/ 96 w 122"/>
                <a:gd name="T61" fmla="*/ 29 h 122"/>
                <a:gd name="T62" fmla="*/ 98 w 122"/>
                <a:gd name="T63" fmla="*/ 31 h 122"/>
                <a:gd name="T64" fmla="*/ 99 w 122"/>
                <a:gd name="T65" fmla="*/ 32 h 122"/>
                <a:gd name="T66" fmla="*/ 101 w 122"/>
                <a:gd name="T67" fmla="*/ 35 h 122"/>
                <a:gd name="T68" fmla="*/ 101 w 122"/>
                <a:gd name="T69" fmla="*/ 36 h 122"/>
                <a:gd name="T70" fmla="*/ 103 w 122"/>
                <a:gd name="T71" fmla="*/ 39 h 122"/>
                <a:gd name="T72" fmla="*/ 103 w 122"/>
                <a:gd name="T73" fmla="*/ 39 h 122"/>
                <a:gd name="T74" fmla="*/ 108 w 122"/>
                <a:gd name="T75" fmla="*/ 58 h 122"/>
                <a:gd name="T76" fmla="*/ 102 w 122"/>
                <a:gd name="T77" fmla="*/ 58 h 122"/>
                <a:gd name="T78" fmla="*/ 102 w 122"/>
                <a:gd name="T79" fmla="*/ 65 h 122"/>
                <a:gd name="T80" fmla="*/ 108 w 122"/>
                <a:gd name="T81" fmla="*/ 65 h 122"/>
                <a:gd name="T82" fmla="*/ 64 w 122"/>
                <a:gd name="T83" fmla="*/ 109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2" h="122">
                  <a:moveTo>
                    <a:pt x="61" y="0"/>
                  </a:moveTo>
                  <a:cubicBezTo>
                    <a:pt x="27" y="0"/>
                    <a:pt x="0" y="27"/>
                    <a:pt x="0" y="61"/>
                  </a:cubicBezTo>
                  <a:cubicBezTo>
                    <a:pt x="0" y="95"/>
                    <a:pt x="27" y="122"/>
                    <a:pt x="61" y="122"/>
                  </a:cubicBezTo>
                  <a:cubicBezTo>
                    <a:pt x="94" y="122"/>
                    <a:pt x="122" y="95"/>
                    <a:pt x="122" y="61"/>
                  </a:cubicBezTo>
                  <a:cubicBezTo>
                    <a:pt x="122" y="27"/>
                    <a:pt x="94" y="0"/>
                    <a:pt x="61" y="0"/>
                  </a:cubicBezTo>
                  <a:close/>
                  <a:moveTo>
                    <a:pt x="64" y="109"/>
                  </a:moveTo>
                  <a:cubicBezTo>
                    <a:pt x="64" y="102"/>
                    <a:pt x="64" y="102"/>
                    <a:pt x="64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9"/>
                    <a:pt x="57" y="109"/>
                    <a:pt x="57" y="109"/>
                  </a:cubicBezTo>
                  <a:cubicBezTo>
                    <a:pt x="46" y="108"/>
                    <a:pt x="37" y="104"/>
                    <a:pt x="29" y="97"/>
                  </a:cubicBezTo>
                  <a:cubicBezTo>
                    <a:pt x="29" y="97"/>
                    <a:pt x="29" y="97"/>
                    <a:pt x="28" y="97"/>
                  </a:cubicBezTo>
                  <a:cubicBezTo>
                    <a:pt x="28" y="96"/>
                    <a:pt x="27" y="96"/>
                    <a:pt x="27" y="95"/>
                  </a:cubicBezTo>
                  <a:cubicBezTo>
                    <a:pt x="26" y="95"/>
                    <a:pt x="25" y="94"/>
                    <a:pt x="25" y="93"/>
                  </a:cubicBezTo>
                  <a:cubicBezTo>
                    <a:pt x="25" y="93"/>
                    <a:pt x="25" y="93"/>
                    <a:pt x="24" y="93"/>
                  </a:cubicBezTo>
                  <a:cubicBezTo>
                    <a:pt x="18" y="85"/>
                    <a:pt x="13" y="75"/>
                    <a:pt x="13" y="65"/>
                  </a:cubicBezTo>
                  <a:cubicBezTo>
                    <a:pt x="20" y="65"/>
                    <a:pt x="20" y="65"/>
                    <a:pt x="20" y="65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5" y="34"/>
                    <a:pt x="33" y="15"/>
                    <a:pt x="57" y="13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71" y="14"/>
                    <a:pt x="77" y="16"/>
                    <a:pt x="83" y="18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9"/>
                    <a:pt x="85" y="20"/>
                    <a:pt x="86" y="21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8" y="22"/>
                    <a:pt x="89" y="22"/>
                    <a:pt x="90" y="23"/>
                  </a:cubicBezTo>
                  <a:cubicBezTo>
                    <a:pt x="90" y="23"/>
                    <a:pt x="91" y="24"/>
                    <a:pt x="91" y="24"/>
                  </a:cubicBezTo>
                  <a:cubicBezTo>
                    <a:pt x="92" y="25"/>
                    <a:pt x="92" y="25"/>
                    <a:pt x="93" y="26"/>
                  </a:cubicBezTo>
                  <a:cubicBezTo>
                    <a:pt x="94" y="26"/>
                    <a:pt x="94" y="27"/>
                    <a:pt x="94" y="27"/>
                  </a:cubicBezTo>
                  <a:cubicBezTo>
                    <a:pt x="95" y="28"/>
                    <a:pt x="96" y="28"/>
                    <a:pt x="96" y="29"/>
                  </a:cubicBezTo>
                  <a:cubicBezTo>
                    <a:pt x="97" y="29"/>
                    <a:pt x="97" y="30"/>
                    <a:pt x="98" y="31"/>
                  </a:cubicBezTo>
                  <a:cubicBezTo>
                    <a:pt x="98" y="31"/>
                    <a:pt x="98" y="32"/>
                    <a:pt x="99" y="32"/>
                  </a:cubicBezTo>
                  <a:cubicBezTo>
                    <a:pt x="99" y="33"/>
                    <a:pt x="100" y="34"/>
                    <a:pt x="101" y="35"/>
                  </a:cubicBezTo>
                  <a:cubicBezTo>
                    <a:pt x="101" y="35"/>
                    <a:pt x="101" y="35"/>
                    <a:pt x="101" y="36"/>
                  </a:cubicBezTo>
                  <a:cubicBezTo>
                    <a:pt x="102" y="37"/>
                    <a:pt x="103" y="38"/>
                    <a:pt x="103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6" y="45"/>
                    <a:pt x="108" y="51"/>
                    <a:pt x="108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65"/>
                    <a:pt x="102" y="65"/>
                    <a:pt x="102" y="65"/>
                  </a:cubicBezTo>
                  <a:cubicBezTo>
                    <a:pt x="108" y="65"/>
                    <a:pt x="108" y="65"/>
                    <a:pt x="108" y="65"/>
                  </a:cubicBezTo>
                  <a:cubicBezTo>
                    <a:pt x="107" y="88"/>
                    <a:pt x="88" y="107"/>
                    <a:pt x="64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2" name="Freeform 39"/>
            <p:cNvSpPr>
              <a:spLocks noEditPoints="1"/>
            </p:cNvSpPr>
            <p:nvPr/>
          </p:nvSpPr>
          <p:spPr bwMode="auto">
            <a:xfrm>
              <a:off x="2063750" y="3125788"/>
              <a:ext cx="69850" cy="98425"/>
            </a:xfrm>
            <a:custGeom>
              <a:avLst/>
              <a:gdLst>
                <a:gd name="T0" fmla="*/ 9 w 36"/>
                <a:gd name="T1" fmla="*/ 29 h 52"/>
                <a:gd name="T2" fmla="*/ 9 w 36"/>
                <a:gd name="T3" fmla="*/ 29 h 52"/>
                <a:gd name="T4" fmla="*/ 0 w 36"/>
                <a:gd name="T5" fmla="*/ 52 h 52"/>
                <a:gd name="T6" fmla="*/ 20 w 36"/>
                <a:gd name="T7" fmla="*/ 36 h 52"/>
                <a:gd name="T8" fmla="*/ 20 w 36"/>
                <a:gd name="T9" fmla="*/ 36 h 52"/>
                <a:gd name="T10" fmla="*/ 22 w 36"/>
                <a:gd name="T11" fmla="*/ 32 h 52"/>
                <a:gd name="T12" fmla="*/ 36 w 36"/>
                <a:gd name="T13" fmla="*/ 0 h 52"/>
                <a:gd name="T14" fmla="*/ 11 w 36"/>
                <a:gd name="T15" fmla="*/ 25 h 52"/>
                <a:gd name="T16" fmla="*/ 9 w 36"/>
                <a:gd name="T17" fmla="*/ 29 h 52"/>
                <a:gd name="T18" fmla="*/ 16 w 36"/>
                <a:gd name="T19" fmla="*/ 27 h 52"/>
                <a:gd name="T20" fmla="*/ 19 w 36"/>
                <a:gd name="T21" fmla="*/ 30 h 52"/>
                <a:gd name="T22" fmla="*/ 16 w 36"/>
                <a:gd name="T23" fmla="*/ 33 h 52"/>
                <a:gd name="T24" fmla="*/ 13 w 36"/>
                <a:gd name="T25" fmla="*/ 30 h 52"/>
                <a:gd name="T26" fmla="*/ 16 w 36"/>
                <a:gd name="T27" fmla="*/ 2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52">
                  <a:moveTo>
                    <a:pt x="9" y="29"/>
                  </a:moveTo>
                  <a:cubicBezTo>
                    <a:pt x="9" y="29"/>
                    <a:pt x="9" y="29"/>
                    <a:pt x="9" y="29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2" y="35"/>
                    <a:pt x="22" y="33"/>
                    <a:pt x="22" y="32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6"/>
                    <a:pt x="9" y="27"/>
                    <a:pt x="9" y="29"/>
                  </a:cubicBezTo>
                  <a:close/>
                  <a:moveTo>
                    <a:pt x="16" y="27"/>
                  </a:moveTo>
                  <a:cubicBezTo>
                    <a:pt x="17" y="27"/>
                    <a:pt x="19" y="28"/>
                    <a:pt x="19" y="30"/>
                  </a:cubicBezTo>
                  <a:cubicBezTo>
                    <a:pt x="19" y="32"/>
                    <a:pt x="17" y="33"/>
                    <a:pt x="16" y="33"/>
                  </a:cubicBezTo>
                  <a:cubicBezTo>
                    <a:pt x="14" y="33"/>
                    <a:pt x="13" y="32"/>
                    <a:pt x="13" y="30"/>
                  </a:cubicBezTo>
                  <a:cubicBezTo>
                    <a:pt x="13" y="28"/>
                    <a:pt x="14" y="27"/>
                    <a:pt x="16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3" name="Oval 40"/>
            <p:cNvSpPr>
              <a:spLocks noChangeArrowheads="1"/>
            </p:cNvSpPr>
            <p:nvPr/>
          </p:nvSpPr>
          <p:spPr bwMode="auto">
            <a:xfrm>
              <a:off x="2090738" y="3179763"/>
              <a:ext cx="6350" cy="63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12304" y="18599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行业概况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890" y="2596515"/>
            <a:ext cx="2586355" cy="23926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468755" y="5576570"/>
            <a:ext cx="2206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百度无人驾驶汽车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5205" y="2489200"/>
            <a:ext cx="2561590" cy="249999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049520" y="5417820"/>
            <a:ext cx="20891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腾讯机器人实验室Robotics X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100" y="2488565"/>
            <a:ext cx="2441575" cy="250063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8689975" y="5417820"/>
            <a:ext cx="2337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阿里巴巴外贸机器人 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1825687" y="1253641"/>
            <a:ext cx="3088312" cy="785874"/>
            <a:chOff x="2214942" y="1998496"/>
            <a:chExt cx="3088312" cy="785874"/>
          </a:xfrm>
        </p:grpSpPr>
        <p:sp>
          <p:nvSpPr>
            <p:cNvPr id="12" name="直角三角形 26"/>
            <p:cNvSpPr>
              <a:spLocks noChangeArrowheads="1"/>
            </p:cNvSpPr>
            <p:nvPr/>
          </p:nvSpPr>
          <p:spPr bwMode="auto">
            <a:xfrm flipV="1">
              <a:off x="4467908" y="2662588"/>
              <a:ext cx="131295" cy="121782"/>
            </a:xfrm>
            <a:prstGeom prst="rtTriangle">
              <a:avLst/>
            </a:pr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3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直角三角形 27"/>
            <p:cNvSpPr>
              <a:spLocks noChangeArrowheads="1"/>
            </p:cNvSpPr>
            <p:nvPr/>
          </p:nvSpPr>
          <p:spPr bwMode="auto">
            <a:xfrm>
              <a:off x="4467908" y="1998496"/>
              <a:ext cx="131295" cy="121782"/>
            </a:xfrm>
            <a:prstGeom prst="rtTriangle">
              <a:avLst/>
            </a:pr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3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2214942" y="1998496"/>
              <a:ext cx="3088312" cy="785874"/>
              <a:chOff x="2214942" y="1998496"/>
              <a:chExt cx="3088312" cy="785874"/>
            </a:xfrm>
          </p:grpSpPr>
          <p:sp>
            <p:nvSpPr>
              <p:cNvPr id="14" name="右箭头 33"/>
              <p:cNvSpPr>
                <a:spLocks noChangeArrowheads="1"/>
              </p:cNvSpPr>
              <p:nvPr/>
            </p:nvSpPr>
            <p:spPr bwMode="auto">
              <a:xfrm>
                <a:off x="2776280" y="1998496"/>
                <a:ext cx="2526974" cy="785874"/>
              </a:xfrm>
              <a:prstGeom prst="rightArrow">
                <a:avLst>
                  <a:gd name="adj1" fmla="val 72583"/>
                  <a:gd name="adj2" fmla="val 46774"/>
                </a:avLst>
              </a:prstGeom>
              <a:solidFill>
                <a:srgbClr val="F2F2F2"/>
              </a:solidFill>
              <a:ln w="6350">
                <a:solidFill>
                  <a:srgbClr val="BCBCBC"/>
                </a:solidFill>
                <a:miter lim="800000"/>
              </a:ln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3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矩形 14"/>
              <p:cNvSpPr>
                <a:spLocks noChangeArrowheads="1"/>
              </p:cNvSpPr>
              <p:nvPr/>
            </p:nvSpPr>
            <p:spPr bwMode="auto">
              <a:xfrm>
                <a:off x="2214942" y="1998496"/>
                <a:ext cx="2252965" cy="785874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zh-CN" altLang="en-US" sz="28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现状二</a:t>
                </a:r>
                <a:endPara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9" name="Freeform 910"/>
          <p:cNvSpPr/>
          <p:nvPr/>
        </p:nvSpPr>
        <p:spPr bwMode="auto">
          <a:xfrm>
            <a:off x="840428" y="1253722"/>
            <a:ext cx="781049" cy="788106"/>
          </a:xfrm>
          <a:custGeom>
            <a:avLst/>
            <a:gdLst>
              <a:gd name="T0" fmla="*/ 140 w 280"/>
              <a:gd name="T1" fmla="*/ 0 h 283"/>
              <a:gd name="T2" fmla="*/ 0 w 280"/>
              <a:gd name="T3" fmla="*/ 122 h 283"/>
              <a:gd name="T4" fmla="*/ 34 w 280"/>
              <a:gd name="T5" fmla="*/ 104 h 283"/>
              <a:gd name="T6" fmla="*/ 70 w 280"/>
              <a:gd name="T7" fmla="*/ 124 h 283"/>
              <a:gd name="T8" fmla="*/ 105 w 280"/>
              <a:gd name="T9" fmla="*/ 104 h 283"/>
              <a:gd name="T10" fmla="*/ 135 w 280"/>
              <a:gd name="T11" fmla="*/ 117 h 283"/>
              <a:gd name="T12" fmla="*/ 135 w 280"/>
              <a:gd name="T13" fmla="*/ 194 h 283"/>
              <a:gd name="T14" fmla="*/ 129 w 280"/>
              <a:gd name="T15" fmla="*/ 194 h 283"/>
              <a:gd name="T16" fmla="*/ 129 w 280"/>
              <a:gd name="T17" fmla="*/ 222 h 283"/>
              <a:gd name="T18" fmla="*/ 129 w 280"/>
              <a:gd name="T19" fmla="*/ 250 h 283"/>
              <a:gd name="T20" fmla="*/ 127 w 280"/>
              <a:gd name="T21" fmla="*/ 259 h 283"/>
              <a:gd name="T22" fmla="*/ 117 w 280"/>
              <a:gd name="T23" fmla="*/ 264 h 283"/>
              <a:gd name="T24" fmla="*/ 113 w 280"/>
              <a:gd name="T25" fmla="*/ 264 h 283"/>
              <a:gd name="T26" fmla="*/ 107 w 280"/>
              <a:gd name="T27" fmla="*/ 261 h 283"/>
              <a:gd name="T28" fmla="*/ 105 w 280"/>
              <a:gd name="T29" fmla="*/ 257 h 283"/>
              <a:gd name="T30" fmla="*/ 104 w 280"/>
              <a:gd name="T31" fmla="*/ 251 h 283"/>
              <a:gd name="T32" fmla="*/ 101 w 280"/>
              <a:gd name="T33" fmla="*/ 244 h 283"/>
              <a:gd name="T34" fmla="*/ 93 w 280"/>
              <a:gd name="T35" fmla="*/ 240 h 283"/>
              <a:gd name="T36" fmla="*/ 86 w 280"/>
              <a:gd name="T37" fmla="*/ 243 h 283"/>
              <a:gd name="T38" fmla="*/ 83 w 280"/>
              <a:gd name="T39" fmla="*/ 251 h 283"/>
              <a:gd name="T40" fmla="*/ 85 w 280"/>
              <a:gd name="T41" fmla="*/ 264 h 283"/>
              <a:gd name="T42" fmla="*/ 91 w 280"/>
              <a:gd name="T43" fmla="*/ 274 h 283"/>
              <a:gd name="T44" fmla="*/ 107 w 280"/>
              <a:gd name="T45" fmla="*/ 282 h 283"/>
              <a:gd name="T46" fmla="*/ 117 w 280"/>
              <a:gd name="T47" fmla="*/ 283 h 283"/>
              <a:gd name="T48" fmla="*/ 117 w 280"/>
              <a:gd name="T49" fmla="*/ 283 h 283"/>
              <a:gd name="T50" fmla="*/ 117 w 280"/>
              <a:gd name="T51" fmla="*/ 283 h 283"/>
              <a:gd name="T52" fmla="*/ 117 w 280"/>
              <a:gd name="T53" fmla="*/ 283 h 283"/>
              <a:gd name="T54" fmla="*/ 117 w 280"/>
              <a:gd name="T55" fmla="*/ 283 h 283"/>
              <a:gd name="T56" fmla="*/ 117 w 280"/>
              <a:gd name="T57" fmla="*/ 283 h 283"/>
              <a:gd name="T58" fmla="*/ 117 w 280"/>
              <a:gd name="T59" fmla="*/ 283 h 283"/>
              <a:gd name="T60" fmla="*/ 117 w 280"/>
              <a:gd name="T61" fmla="*/ 283 h 283"/>
              <a:gd name="T62" fmla="*/ 143 w 280"/>
              <a:gd name="T63" fmla="*/ 272 h 283"/>
              <a:gd name="T64" fmla="*/ 151 w 280"/>
              <a:gd name="T65" fmla="*/ 250 h 283"/>
              <a:gd name="T66" fmla="*/ 151 w 280"/>
              <a:gd name="T67" fmla="*/ 250 h 283"/>
              <a:gd name="T68" fmla="*/ 151 w 280"/>
              <a:gd name="T69" fmla="*/ 250 h 283"/>
              <a:gd name="T70" fmla="*/ 151 w 280"/>
              <a:gd name="T71" fmla="*/ 222 h 283"/>
              <a:gd name="T72" fmla="*/ 151 w 280"/>
              <a:gd name="T73" fmla="*/ 194 h 283"/>
              <a:gd name="T74" fmla="*/ 145 w 280"/>
              <a:gd name="T75" fmla="*/ 194 h 283"/>
              <a:gd name="T76" fmla="*/ 145 w 280"/>
              <a:gd name="T77" fmla="*/ 117 h 283"/>
              <a:gd name="T78" fmla="*/ 175 w 280"/>
              <a:gd name="T79" fmla="*/ 105 h 283"/>
              <a:gd name="T80" fmla="*/ 210 w 280"/>
              <a:gd name="T81" fmla="*/ 124 h 283"/>
              <a:gd name="T82" fmla="*/ 246 w 280"/>
              <a:gd name="T83" fmla="*/ 105 h 283"/>
              <a:gd name="T84" fmla="*/ 280 w 280"/>
              <a:gd name="T85" fmla="*/ 123 h 283"/>
              <a:gd name="T86" fmla="*/ 140 w 280"/>
              <a:gd name="T87" fmla="*/ 0 h 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80" h="283">
                <a:moveTo>
                  <a:pt x="140" y="0"/>
                </a:moveTo>
                <a:cubicBezTo>
                  <a:pt x="68" y="0"/>
                  <a:pt x="9" y="54"/>
                  <a:pt x="0" y="122"/>
                </a:cubicBezTo>
                <a:cubicBezTo>
                  <a:pt x="7" y="112"/>
                  <a:pt x="20" y="104"/>
                  <a:pt x="34" y="104"/>
                </a:cubicBezTo>
                <a:cubicBezTo>
                  <a:pt x="50" y="104"/>
                  <a:pt x="63" y="112"/>
                  <a:pt x="70" y="124"/>
                </a:cubicBezTo>
                <a:cubicBezTo>
                  <a:pt x="76" y="113"/>
                  <a:pt x="89" y="104"/>
                  <a:pt x="105" y="104"/>
                </a:cubicBezTo>
                <a:cubicBezTo>
                  <a:pt x="117" y="104"/>
                  <a:pt x="128" y="110"/>
                  <a:pt x="135" y="117"/>
                </a:cubicBezTo>
                <a:cubicBezTo>
                  <a:pt x="135" y="194"/>
                  <a:pt x="135" y="194"/>
                  <a:pt x="135" y="194"/>
                </a:cubicBezTo>
                <a:cubicBezTo>
                  <a:pt x="129" y="194"/>
                  <a:pt x="129" y="194"/>
                  <a:pt x="129" y="194"/>
                </a:cubicBezTo>
                <a:cubicBezTo>
                  <a:pt x="129" y="194"/>
                  <a:pt x="129" y="208"/>
                  <a:pt x="129" y="222"/>
                </a:cubicBezTo>
                <a:cubicBezTo>
                  <a:pt x="129" y="236"/>
                  <a:pt x="129" y="250"/>
                  <a:pt x="129" y="250"/>
                </a:cubicBezTo>
                <a:cubicBezTo>
                  <a:pt x="129" y="252"/>
                  <a:pt x="129" y="256"/>
                  <a:pt x="127" y="259"/>
                </a:cubicBezTo>
                <a:cubicBezTo>
                  <a:pt x="125" y="262"/>
                  <a:pt x="122" y="264"/>
                  <a:pt x="117" y="264"/>
                </a:cubicBezTo>
                <a:cubicBezTo>
                  <a:pt x="116" y="264"/>
                  <a:pt x="115" y="264"/>
                  <a:pt x="113" y="264"/>
                </a:cubicBezTo>
                <a:cubicBezTo>
                  <a:pt x="111" y="263"/>
                  <a:pt x="109" y="262"/>
                  <a:pt x="107" y="261"/>
                </a:cubicBezTo>
                <a:cubicBezTo>
                  <a:pt x="106" y="259"/>
                  <a:pt x="106" y="258"/>
                  <a:pt x="105" y="257"/>
                </a:cubicBezTo>
                <a:cubicBezTo>
                  <a:pt x="104" y="255"/>
                  <a:pt x="104" y="253"/>
                  <a:pt x="104" y="251"/>
                </a:cubicBezTo>
                <a:cubicBezTo>
                  <a:pt x="104" y="248"/>
                  <a:pt x="103" y="245"/>
                  <a:pt x="101" y="244"/>
                </a:cubicBezTo>
                <a:cubicBezTo>
                  <a:pt x="99" y="242"/>
                  <a:pt x="96" y="240"/>
                  <a:pt x="93" y="240"/>
                </a:cubicBezTo>
                <a:cubicBezTo>
                  <a:pt x="90" y="240"/>
                  <a:pt x="88" y="242"/>
                  <a:pt x="86" y="243"/>
                </a:cubicBezTo>
                <a:cubicBezTo>
                  <a:pt x="84" y="245"/>
                  <a:pt x="83" y="248"/>
                  <a:pt x="83" y="251"/>
                </a:cubicBezTo>
                <a:cubicBezTo>
                  <a:pt x="83" y="256"/>
                  <a:pt x="83" y="260"/>
                  <a:pt x="85" y="264"/>
                </a:cubicBezTo>
                <a:cubicBezTo>
                  <a:pt x="86" y="267"/>
                  <a:pt x="88" y="271"/>
                  <a:pt x="91" y="274"/>
                </a:cubicBezTo>
                <a:cubicBezTo>
                  <a:pt x="96" y="278"/>
                  <a:pt x="102" y="281"/>
                  <a:pt x="107" y="282"/>
                </a:cubicBezTo>
                <a:cubicBezTo>
                  <a:pt x="112" y="283"/>
                  <a:pt x="116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29" y="283"/>
                  <a:pt x="137" y="278"/>
                  <a:pt x="143" y="272"/>
                </a:cubicBezTo>
                <a:cubicBezTo>
                  <a:pt x="148" y="265"/>
                  <a:pt x="150" y="257"/>
                  <a:pt x="151" y="250"/>
                </a:cubicBezTo>
                <a:cubicBezTo>
                  <a:pt x="151" y="250"/>
                  <a:pt x="151" y="250"/>
                  <a:pt x="151" y="250"/>
                </a:cubicBezTo>
                <a:cubicBezTo>
                  <a:pt x="151" y="250"/>
                  <a:pt x="151" y="250"/>
                  <a:pt x="151" y="250"/>
                </a:cubicBezTo>
                <a:cubicBezTo>
                  <a:pt x="151" y="222"/>
                  <a:pt x="151" y="222"/>
                  <a:pt x="151" y="222"/>
                </a:cubicBezTo>
                <a:cubicBezTo>
                  <a:pt x="151" y="194"/>
                  <a:pt x="151" y="194"/>
                  <a:pt x="151" y="194"/>
                </a:cubicBezTo>
                <a:cubicBezTo>
                  <a:pt x="145" y="194"/>
                  <a:pt x="145" y="194"/>
                  <a:pt x="145" y="194"/>
                </a:cubicBezTo>
                <a:cubicBezTo>
                  <a:pt x="145" y="117"/>
                  <a:pt x="145" y="117"/>
                  <a:pt x="145" y="117"/>
                </a:cubicBezTo>
                <a:cubicBezTo>
                  <a:pt x="152" y="109"/>
                  <a:pt x="163" y="104"/>
                  <a:pt x="175" y="105"/>
                </a:cubicBezTo>
                <a:cubicBezTo>
                  <a:pt x="191" y="105"/>
                  <a:pt x="204" y="113"/>
                  <a:pt x="210" y="124"/>
                </a:cubicBezTo>
                <a:cubicBezTo>
                  <a:pt x="217" y="113"/>
                  <a:pt x="230" y="105"/>
                  <a:pt x="246" y="105"/>
                </a:cubicBezTo>
                <a:cubicBezTo>
                  <a:pt x="260" y="105"/>
                  <a:pt x="273" y="112"/>
                  <a:pt x="280" y="123"/>
                </a:cubicBezTo>
                <a:cubicBezTo>
                  <a:pt x="271" y="54"/>
                  <a:pt x="212" y="0"/>
                  <a:pt x="140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12304" y="18599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行业概况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505460" y="2740025"/>
            <a:ext cx="5944505" cy="3340291"/>
            <a:chOff x="193" y="1516"/>
            <a:chExt cx="9504" cy="5350"/>
          </a:xfrm>
        </p:grpSpPr>
        <p:pic>
          <p:nvPicPr>
            <p:cNvPr id="9" name="图片 8" descr="42deee34a9b5ae7_size223_w497_h27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6" y="1544"/>
              <a:ext cx="4781" cy="2763"/>
            </a:xfrm>
            <a:prstGeom prst="rect">
              <a:avLst/>
            </a:prstGeom>
          </p:spPr>
        </p:pic>
        <p:pic>
          <p:nvPicPr>
            <p:cNvPr id="11" name="图片 10" descr="20170828120822_150389330220597659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" y="1516"/>
              <a:ext cx="4723" cy="2820"/>
            </a:xfrm>
            <a:prstGeom prst="rect">
              <a:avLst/>
            </a:prstGeom>
          </p:spPr>
        </p:pic>
        <p:pic>
          <p:nvPicPr>
            <p:cNvPr id="3" name="图片 2" descr="t01b69fdda7d4203ce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7" y="4837"/>
              <a:ext cx="4469" cy="1500"/>
            </a:xfrm>
            <a:prstGeom prst="rect">
              <a:avLst/>
            </a:prstGeom>
          </p:spPr>
        </p:pic>
        <p:pic>
          <p:nvPicPr>
            <p:cNvPr id="4" name="图片 3" descr="t018dbf12474228c9b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51" y="4315"/>
              <a:ext cx="3246" cy="2468"/>
            </a:xfrm>
            <a:prstGeom prst="rect">
              <a:avLst/>
            </a:prstGeom>
          </p:spPr>
        </p:pic>
        <p:pic>
          <p:nvPicPr>
            <p:cNvPr id="5" name="图片 4" descr="wKgAFFILGuqAdrzGAAAU5AG1r7I08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67" y="4307"/>
              <a:ext cx="2160" cy="2559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7964170" y="2410460"/>
            <a:ext cx="710565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4800">
                <a:latin typeface="华文彩云" panose="02010800040101010101" charset="-122"/>
                <a:ea typeface="华文彩云" panose="02010800040101010101" charset="-122"/>
              </a:rPr>
              <a:t>教好</a:t>
            </a:r>
            <a:endParaRPr lang="zh-CN" altLang="en-US" sz="4800"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468610" y="4482465"/>
            <a:ext cx="75184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5400">
                <a:latin typeface="华文彩云" panose="02010800040101010101" charset="-122"/>
                <a:ea typeface="华文彩云" panose="02010800040101010101" charset="-122"/>
              </a:rPr>
              <a:t>值得</a:t>
            </a:r>
            <a:endParaRPr lang="zh-CN" altLang="en-US" sz="5400">
              <a:latin typeface="华文彩云" panose="02010800040101010101" charset="-122"/>
              <a:ea typeface="华文彩云" panose="02010800040101010101" charset="-122"/>
            </a:endParaRPr>
          </a:p>
        </p:txBody>
      </p:sp>
      <p:pic>
        <p:nvPicPr>
          <p:cNvPr id="16" name="图片 15" descr="08364a816fd05a9617f398cef8691bad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2210" y="2190750"/>
            <a:ext cx="1565275" cy="2007235"/>
          </a:xfrm>
          <a:prstGeom prst="rect">
            <a:avLst/>
          </a:prstGeom>
        </p:spPr>
      </p:pic>
      <p:pic>
        <p:nvPicPr>
          <p:cNvPr id="17" name="图片 16" descr="c7050f5d0514130cbf8309eb030e56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88580" y="4385945"/>
            <a:ext cx="1427480" cy="18497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2021902" y="1208906"/>
            <a:ext cx="3088312" cy="785875"/>
            <a:chOff x="2214942" y="3370446"/>
            <a:chExt cx="3088312" cy="785875"/>
          </a:xfrm>
        </p:grpSpPr>
        <p:sp>
          <p:nvSpPr>
            <p:cNvPr id="4" name="直角三角形 28"/>
            <p:cNvSpPr>
              <a:spLocks noChangeArrowheads="1"/>
            </p:cNvSpPr>
            <p:nvPr/>
          </p:nvSpPr>
          <p:spPr bwMode="auto">
            <a:xfrm flipV="1">
              <a:off x="4467908" y="4034537"/>
              <a:ext cx="131295" cy="121782"/>
            </a:xfrm>
            <a:prstGeom prst="rtTriangle">
              <a:avLst/>
            </a:pr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3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直角三角形 29"/>
            <p:cNvSpPr>
              <a:spLocks noChangeArrowheads="1"/>
            </p:cNvSpPr>
            <p:nvPr/>
          </p:nvSpPr>
          <p:spPr bwMode="auto">
            <a:xfrm>
              <a:off x="4467908" y="3370446"/>
              <a:ext cx="131295" cy="121782"/>
            </a:xfrm>
            <a:prstGeom prst="rtTriangle">
              <a:avLst/>
            </a:pr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3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2214942" y="3370447"/>
              <a:ext cx="3088312" cy="785874"/>
              <a:chOff x="2214942" y="3370447"/>
              <a:chExt cx="3088312" cy="785874"/>
            </a:xfrm>
          </p:grpSpPr>
          <p:sp>
            <p:nvSpPr>
              <p:cNvPr id="8" name="右箭头 13"/>
              <p:cNvSpPr>
                <a:spLocks noChangeArrowheads="1"/>
              </p:cNvSpPr>
              <p:nvPr/>
            </p:nvSpPr>
            <p:spPr bwMode="auto">
              <a:xfrm>
                <a:off x="2776280" y="3370447"/>
                <a:ext cx="2526974" cy="785874"/>
              </a:xfrm>
              <a:prstGeom prst="rightArrow">
                <a:avLst>
                  <a:gd name="adj1" fmla="val 72583"/>
                  <a:gd name="adj2" fmla="val 46774"/>
                </a:avLst>
              </a:prstGeom>
              <a:solidFill>
                <a:srgbClr val="F2F2F2"/>
              </a:solidFill>
              <a:ln w="6350">
                <a:solidFill>
                  <a:srgbClr val="BCBCBC"/>
                </a:solidFill>
                <a:miter lim="800000"/>
              </a:ln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3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矩形 14"/>
              <p:cNvSpPr>
                <a:spLocks noChangeArrowheads="1"/>
              </p:cNvSpPr>
              <p:nvPr/>
            </p:nvSpPr>
            <p:spPr bwMode="auto">
              <a:xfrm>
                <a:off x="2214942" y="3370447"/>
                <a:ext cx="2252965" cy="78587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zh-CN" altLang="en-US" sz="28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现状三</a:t>
                </a:r>
                <a:endParaRPr lang="zh-CN" altLang="en-US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4" name="Group 26"/>
          <p:cNvGrpSpPr/>
          <p:nvPr/>
        </p:nvGrpSpPr>
        <p:grpSpPr>
          <a:xfrm>
            <a:off x="1085800" y="1279957"/>
            <a:ext cx="550121" cy="637268"/>
            <a:chOff x="3581400" y="3905251"/>
            <a:chExt cx="160338" cy="185738"/>
          </a:xfrm>
          <a:solidFill>
            <a:schemeClr val="accent1">
              <a:lumMod val="75000"/>
            </a:schemeClr>
          </a:solidFill>
        </p:grpSpPr>
        <p:sp>
          <p:nvSpPr>
            <p:cNvPr id="25" name="Rectangle 33"/>
            <p:cNvSpPr>
              <a:spLocks noChangeArrowheads="1"/>
            </p:cNvSpPr>
            <p:nvPr/>
          </p:nvSpPr>
          <p:spPr bwMode="auto">
            <a:xfrm>
              <a:off x="3670300" y="3941763"/>
              <a:ext cx="28575" cy="149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6" name="Rectangle 34"/>
            <p:cNvSpPr>
              <a:spLocks noChangeArrowheads="1"/>
            </p:cNvSpPr>
            <p:nvPr/>
          </p:nvSpPr>
          <p:spPr bwMode="auto">
            <a:xfrm>
              <a:off x="3627438" y="3971926"/>
              <a:ext cx="26988" cy="1190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7" name="Rectangle 35"/>
            <p:cNvSpPr>
              <a:spLocks noChangeArrowheads="1"/>
            </p:cNvSpPr>
            <p:nvPr/>
          </p:nvSpPr>
          <p:spPr bwMode="auto">
            <a:xfrm>
              <a:off x="3581400" y="3994151"/>
              <a:ext cx="26988" cy="968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8" name="Rectangle 36"/>
            <p:cNvSpPr>
              <a:spLocks noChangeArrowheads="1"/>
            </p:cNvSpPr>
            <p:nvPr/>
          </p:nvSpPr>
          <p:spPr bwMode="auto">
            <a:xfrm>
              <a:off x="3714750" y="3905251"/>
              <a:ext cx="26988" cy="1857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12304" y="18599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行业概况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221324" y="1327323"/>
            <a:ext cx="6055839" cy="1760677"/>
            <a:chOff x="-1244" y="-51"/>
            <a:chExt cx="9682" cy="2820"/>
          </a:xfrm>
        </p:grpSpPr>
        <p:pic>
          <p:nvPicPr>
            <p:cNvPr id="15" name="图片 14" descr="42deee34a9b5ae7_size223_w497_h27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244" y="6"/>
              <a:ext cx="4781" cy="2763"/>
            </a:xfrm>
            <a:prstGeom prst="rect">
              <a:avLst/>
            </a:prstGeom>
          </p:spPr>
        </p:pic>
        <p:pic>
          <p:nvPicPr>
            <p:cNvPr id="17" name="图片 16" descr="20170828120822_150389330220597659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15" y="-51"/>
              <a:ext cx="4723" cy="2820"/>
            </a:xfrm>
            <a:prstGeom prst="rect">
              <a:avLst/>
            </a:prstGeom>
          </p:spPr>
        </p:pic>
      </p:grpSp>
      <p:sp>
        <p:nvSpPr>
          <p:cNvPr id="21" name="文本框 20"/>
          <p:cNvSpPr txBox="1"/>
          <p:nvPr/>
        </p:nvSpPr>
        <p:spPr>
          <a:xfrm>
            <a:off x="1085850" y="4488180"/>
            <a:ext cx="1582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学不好</a:t>
            </a:r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085850" y="5350510"/>
            <a:ext cx="1210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没钱</a:t>
            </a:r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445" y="3918585"/>
            <a:ext cx="2311400" cy="231140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1820" y="4306570"/>
            <a:ext cx="2833370" cy="212471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839585" y="4306570"/>
            <a:ext cx="76581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华文楷体" panose="02010600040101010101" charset="-122"/>
                <a:ea typeface="华文楷体" panose="02010600040101010101" charset="-122"/>
              </a:rPr>
              <a:t>我要学习</a:t>
            </a:r>
            <a:endParaRPr lang="zh-CN" altLang="en-US" sz="3600"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848" y="4425242"/>
            <a:ext cx="3625154" cy="243275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916501" y="1959562"/>
            <a:ext cx="23018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TWO</a:t>
            </a:r>
            <a:endParaRPr lang="zh-CN" altLang="en-US" sz="32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32930" y="2770349"/>
            <a:ext cx="2926080" cy="92202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项目展示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067425" y="0"/>
            <a:ext cx="0" cy="1733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789" y="2222909"/>
            <a:ext cx="3247082" cy="3409012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8210610" y="1312023"/>
            <a:ext cx="3696951" cy="1108730"/>
            <a:chOff x="7350799" y="1712585"/>
            <a:chExt cx="3696951" cy="1108730"/>
          </a:xfrm>
        </p:grpSpPr>
        <p:sp>
          <p:nvSpPr>
            <p:cNvPr id="7" name="矩形 6"/>
            <p:cNvSpPr>
              <a:spLocks noChangeArrowheads="1"/>
            </p:cNvSpPr>
            <p:nvPr/>
          </p:nvSpPr>
          <p:spPr bwMode="auto">
            <a:xfrm>
              <a:off x="7350799" y="2171075"/>
              <a:ext cx="3696951" cy="650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</a:rPr>
                <a:t>练习编程能力，各种各样的题目，支持各种各样的机器语言</a:t>
              </a:r>
              <a:r>
                <a:rPr lang="zh-CN" altLang="en-US" sz="14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</a:rPr>
                <a:t>，</a:t>
              </a:r>
              <a:endParaRPr lang="zh-CN" altLang="en-US" sz="1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7357654" y="1712585"/>
              <a:ext cx="20116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在线判题系统</a:t>
              </a:r>
              <a:endPara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210610" y="3012360"/>
            <a:ext cx="3696951" cy="1671340"/>
            <a:chOff x="7350799" y="1709410"/>
            <a:chExt cx="3696951" cy="1671340"/>
          </a:xfrm>
        </p:grpSpPr>
        <p:sp>
          <p:nvSpPr>
            <p:cNvPr id="10" name="矩形 9"/>
            <p:cNvSpPr>
              <a:spLocks noChangeArrowheads="1"/>
            </p:cNvSpPr>
            <p:nvPr/>
          </p:nvSpPr>
          <p:spPr bwMode="auto">
            <a:xfrm>
              <a:off x="7350799" y="2171075"/>
              <a:ext cx="3696951" cy="1209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sym typeface="+mn-ea"/>
                </a:rPr>
                <a:t>整理全国范围内各种大大小小的中小学机器人竞赛的相关信息，并且提供了比赛的各种材料以及参赛指导。</a:t>
              </a:r>
              <a:endParaRPr lang="zh-CN" altLang="en-US" sz="1400" b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endParaRPr lang="zh-CN" altLang="en-US" sz="1400" dirty="0">
                <a:solidFill>
                  <a:srgbClr val="595959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7357649" y="1709410"/>
              <a:ext cx="14020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赛事资讯</a:t>
              </a:r>
              <a:endPara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312210" y="4717777"/>
            <a:ext cx="3696951" cy="1391305"/>
            <a:chOff x="7350799" y="1709410"/>
            <a:chExt cx="3696951" cy="1391305"/>
          </a:xfrm>
        </p:grpSpPr>
        <p:sp>
          <p:nvSpPr>
            <p:cNvPr id="13" name="矩形 12"/>
            <p:cNvSpPr>
              <a:spLocks noChangeArrowheads="1"/>
            </p:cNvSpPr>
            <p:nvPr/>
          </p:nvSpPr>
          <p:spPr bwMode="auto">
            <a:xfrm>
              <a:off x="7350799" y="2171075"/>
              <a:ext cx="3696951" cy="929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</a:rPr>
                <a:t>提供相关机器人比赛的仿真模拟环境，节省了在实体机器人身上测试的时间，同时也节约了费用。</a:t>
              </a:r>
              <a:endParaRPr lang="zh-CN" altLang="en-US" sz="14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7357653" y="1709410"/>
              <a:ext cx="14020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仿真环境</a:t>
              </a:r>
              <a:endPara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52215" y="1310753"/>
            <a:ext cx="3696951" cy="832505"/>
            <a:chOff x="7350799" y="1709410"/>
            <a:chExt cx="3696951" cy="832505"/>
          </a:xfrm>
        </p:grpSpPr>
        <p:sp>
          <p:nvSpPr>
            <p:cNvPr id="16" name="矩形 15"/>
            <p:cNvSpPr>
              <a:spLocks noChangeArrowheads="1"/>
            </p:cNvSpPr>
            <p:nvPr/>
          </p:nvSpPr>
          <p:spPr bwMode="auto">
            <a:xfrm>
              <a:off x="7350799" y="2171075"/>
              <a:ext cx="3696951" cy="3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l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宋体" panose="02010600030101010101" pitchFamily="2" charset="-122"/>
                  <a:ea typeface="宋体" panose="02010600030101010101" pitchFamily="2" charset="-122"/>
                </a:rPr>
                <a:t>提供最新，最热的前沿资讯。</a:t>
              </a:r>
              <a:endParaRPr lang="zh-CN" altLang="en-US" sz="14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9645670" y="1709410"/>
              <a:ext cx="14020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最新资讯</a:t>
              </a:r>
              <a:endPara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52215" y="2979975"/>
            <a:ext cx="3696951" cy="1110635"/>
            <a:chOff x="7350799" y="1710680"/>
            <a:chExt cx="3696951" cy="1110635"/>
          </a:xfrm>
        </p:grpSpPr>
        <p:sp>
          <p:nvSpPr>
            <p:cNvPr id="19" name="矩形 18"/>
            <p:cNvSpPr>
              <a:spLocks noChangeArrowheads="1"/>
            </p:cNvSpPr>
            <p:nvPr/>
          </p:nvSpPr>
          <p:spPr bwMode="auto">
            <a:xfrm>
              <a:off x="7350799" y="2171075"/>
              <a:ext cx="3696951" cy="650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l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sym typeface="+mn-ea"/>
                </a:rPr>
                <a:t>所有的用户都可以登陆进行相互交流学习经验。</a:t>
              </a:r>
              <a:endParaRPr lang="zh-CN" altLang="en-US" sz="14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9645670" y="1710680"/>
              <a:ext cx="14020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在线论坛</a:t>
              </a:r>
              <a:endPara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50615" y="4717777"/>
            <a:ext cx="3696951" cy="1111905"/>
            <a:chOff x="7350799" y="1709410"/>
            <a:chExt cx="3696951" cy="1111905"/>
          </a:xfrm>
        </p:grpSpPr>
        <p:sp>
          <p:nvSpPr>
            <p:cNvPr id="22" name="矩形 21"/>
            <p:cNvSpPr>
              <a:spLocks noChangeArrowheads="1"/>
            </p:cNvSpPr>
            <p:nvPr/>
          </p:nvSpPr>
          <p:spPr bwMode="auto">
            <a:xfrm>
              <a:off x="7350799" y="2171075"/>
              <a:ext cx="3696951" cy="650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l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</a:rPr>
                <a:t>给用户提供各种各样专业的学习课程，供大家学习和交流</a:t>
              </a:r>
              <a:endParaRPr lang="zh-CN" altLang="en-US" sz="1400" dirty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9645670" y="1709410"/>
              <a:ext cx="14020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视频教学</a:t>
              </a:r>
              <a:endPara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1054569" y="127570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7" r="39901"/>
          <a:stretch>
            <a:fillRect/>
          </a:stretch>
        </p:blipFill>
        <p:spPr>
          <a:xfrm>
            <a:off x="98137" y="0"/>
            <a:ext cx="627132" cy="83820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1054569" y="127570"/>
            <a:ext cx="14020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创新点</a:t>
            </a:r>
            <a:endParaRPr lang="zh-CN" altLang="en-US" sz="32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0" y="847040"/>
            <a:ext cx="12192000" cy="95935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91945" y="1530350"/>
            <a:ext cx="4601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1.机器人足球等仿真平台</a:t>
            </a:r>
            <a:endParaRPr lang="zh-CN" altLang="en-US" sz="2800"/>
          </a:p>
        </p:txBody>
      </p:sp>
      <p:sp>
        <p:nvSpPr>
          <p:cNvPr id="5" name="文本框 4"/>
          <p:cNvSpPr txBox="1"/>
          <p:nvPr/>
        </p:nvSpPr>
        <p:spPr>
          <a:xfrm>
            <a:off x="1591945" y="2409190"/>
            <a:ext cx="61315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2.</a:t>
            </a:r>
            <a:r>
              <a:rPr lang="zh-CN" altLang="en-US" sz="2800"/>
              <a:t>建立一个</a:t>
            </a:r>
            <a:r>
              <a:rPr lang="en-US" altLang="zh-CN" sz="2800"/>
              <a:t>教育平台</a:t>
            </a:r>
            <a:r>
              <a:rPr lang="zh-CN" altLang="en-US" sz="2800"/>
              <a:t>，</a:t>
            </a:r>
            <a:r>
              <a:rPr lang="en-US" altLang="zh-CN" sz="2800">
                <a:sym typeface="+mn-ea"/>
              </a:rPr>
              <a:t>将优质资源进行整合，</a:t>
            </a:r>
            <a:r>
              <a:rPr lang="zh-CN" altLang="en-US" sz="2800"/>
              <a:t>实现网络共享</a:t>
            </a:r>
            <a:r>
              <a:rPr lang="en-US" altLang="zh-CN" sz="2800"/>
              <a:t>  共享 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591945" y="3950335"/>
            <a:ext cx="64312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3.遥操作机器人，共享</a:t>
            </a:r>
            <a:r>
              <a:rPr lang="zh-CN" altLang="en-US" sz="2800"/>
              <a:t>硬件资源</a:t>
            </a:r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918</Words>
  <Application>WPS 演示</Application>
  <PresentationFormat>宽屏</PresentationFormat>
  <Paragraphs>169</Paragraphs>
  <Slides>23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Arial</vt:lpstr>
      <vt:lpstr>宋体</vt:lpstr>
      <vt:lpstr>Wingdings</vt:lpstr>
      <vt:lpstr>微软雅黑</vt:lpstr>
      <vt:lpstr>华文彩云</vt:lpstr>
      <vt:lpstr>华文楷体</vt:lpstr>
      <vt:lpstr>Arial Unicode MS</vt:lpstr>
      <vt:lpstr>Arial Black</vt:lpstr>
      <vt:lpstr>黑体</vt:lpstr>
      <vt:lpstr>Calibri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时光凉  春衫薄</cp:lastModifiedBy>
  <cp:revision>123</cp:revision>
  <dcterms:created xsi:type="dcterms:W3CDTF">2017-03-23T01:58:00Z</dcterms:created>
  <dcterms:modified xsi:type="dcterms:W3CDTF">2018-09-11T06:01:18Z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

<file path=docProps/thumbnail.jpeg>
</file>